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289" r:id="rId4"/>
    <p:sldId id="290" r:id="rId5"/>
    <p:sldId id="292" r:id="rId6"/>
    <p:sldId id="294" r:id="rId7"/>
    <p:sldId id="295" r:id="rId8"/>
    <p:sldId id="296" r:id="rId9"/>
    <p:sldId id="297" r:id="rId10"/>
    <p:sldId id="298" r:id="rId11"/>
    <p:sldId id="299" r:id="rId12"/>
    <p:sldId id="301" r:id="rId13"/>
    <p:sldId id="300" r:id="rId14"/>
    <p:sldId id="302" r:id="rId15"/>
    <p:sldId id="306" r:id="rId16"/>
    <p:sldId id="307" r:id="rId17"/>
    <p:sldId id="316" r:id="rId18"/>
    <p:sldId id="317" r:id="rId19"/>
    <p:sldId id="309" r:id="rId20"/>
    <p:sldId id="310" r:id="rId21"/>
    <p:sldId id="311" r:id="rId22"/>
    <p:sldId id="312" r:id="rId23"/>
    <p:sldId id="313" r:id="rId24"/>
    <p:sldId id="315" r:id="rId25"/>
    <p:sldId id="318" r:id="rId26"/>
    <p:sldId id="257"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6949E7-BBA9-4D83-A304-48745FA4335A}">
          <p14:sldIdLst>
            <p14:sldId id="256"/>
            <p14:sldId id="258"/>
            <p14:sldId id="289"/>
            <p14:sldId id="290"/>
            <p14:sldId id="292"/>
            <p14:sldId id="294"/>
            <p14:sldId id="295"/>
            <p14:sldId id="296"/>
            <p14:sldId id="297"/>
            <p14:sldId id="298"/>
            <p14:sldId id="299"/>
            <p14:sldId id="301"/>
            <p14:sldId id="300"/>
            <p14:sldId id="302"/>
            <p14:sldId id="306"/>
            <p14:sldId id="307"/>
            <p14:sldId id="316"/>
            <p14:sldId id="317"/>
            <p14:sldId id="309"/>
            <p14:sldId id="310"/>
            <p14:sldId id="311"/>
            <p14:sldId id="312"/>
            <p14:sldId id="313"/>
            <p14:sldId id="315"/>
            <p14:sldId id="318"/>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5E5E"/>
    <a:srgbClr val="FF6565"/>
    <a:srgbClr val="960000"/>
    <a:srgbClr val="E9EBF5"/>
    <a:srgbClr val="00B050"/>
    <a:srgbClr val="7EBEEA"/>
    <a:srgbClr val="48BDC1"/>
    <a:srgbClr val="0675BC"/>
    <a:srgbClr val="664D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014" autoAdjust="0"/>
  </p:normalViewPr>
  <p:slideViewPr>
    <p:cSldViewPr snapToGrid="0">
      <p:cViewPr varScale="1">
        <p:scale>
          <a:sx n="63" d="100"/>
          <a:sy n="63" d="100"/>
        </p:scale>
        <p:origin x="764"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8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07EAF-ED28-4087-BC01-B5BCA25D4C6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F8DF1DA-CBDD-4491-973A-43EB69839597}">
      <dgm:prSet phldrT="[Text]"/>
      <dgm:spPr/>
      <dgm:t>
        <a:bodyPr/>
        <a:lstStyle/>
        <a:p>
          <a:r>
            <a:rPr lang="en-US" dirty="0">
              <a:latin typeface="Bookman Old Style" panose="02050604050505020204" pitchFamily="18" charset="0"/>
            </a:rPr>
            <a:t>SBM</a:t>
          </a:r>
        </a:p>
      </dgm:t>
    </dgm:pt>
    <dgm:pt modelId="{BCD13283-062A-49FF-BF64-316555FA795A}" type="parTrans" cxnId="{03C3160E-8676-471A-9B50-246AE0CA2DDC}">
      <dgm:prSet/>
      <dgm:spPr/>
      <dgm:t>
        <a:bodyPr/>
        <a:lstStyle/>
        <a:p>
          <a:endParaRPr lang="en-US"/>
        </a:p>
      </dgm:t>
    </dgm:pt>
    <dgm:pt modelId="{20FF7A4B-DD95-4FA7-837B-44653C435DAB}" type="sibTrans" cxnId="{03C3160E-8676-471A-9B50-246AE0CA2DDC}">
      <dgm:prSet/>
      <dgm:spPr/>
      <dgm:t>
        <a:bodyPr/>
        <a:lstStyle/>
        <a:p>
          <a:endParaRPr lang="en-US"/>
        </a:p>
      </dgm:t>
    </dgm:pt>
    <dgm:pt modelId="{44CA42E0-6BCF-416E-B89B-BEDDC1E0CCFF}">
      <dgm:prSet phldrT="[Text]" custT="1"/>
      <dgm:spPr>
        <a:ln w="50800">
          <a:solidFill>
            <a:schemeClr val="accent1">
              <a:lumMod val="75000"/>
            </a:schemeClr>
          </a:solidFill>
        </a:ln>
      </dgm:spPr>
      <dgm:t>
        <a:bodyPr/>
        <a:lstStyle/>
        <a:p>
          <a:r>
            <a:rPr lang="en-US" sz="2800" dirty="0">
              <a:latin typeface="Bookman Old Style" panose="02050604050505020204" pitchFamily="18" charset="0"/>
            </a:rPr>
            <a:t>It is the institutional expression of decentralization of education at the grassroots level.</a:t>
          </a:r>
        </a:p>
      </dgm:t>
    </dgm:pt>
    <dgm:pt modelId="{220BE92F-5046-4681-9EED-FA4D98065ED3}" type="parTrans" cxnId="{B04C1FE3-4F39-4BBE-A08A-765F135EB1F8}">
      <dgm:prSet/>
      <dgm:spPr/>
      <dgm:t>
        <a:bodyPr/>
        <a:lstStyle/>
        <a:p>
          <a:endParaRPr lang="en-US"/>
        </a:p>
      </dgm:t>
    </dgm:pt>
    <dgm:pt modelId="{C75E0EFB-9E22-406C-9EAB-42718FC3E853}" type="sibTrans" cxnId="{B04C1FE3-4F39-4BBE-A08A-765F135EB1F8}">
      <dgm:prSet/>
      <dgm:spPr/>
      <dgm:t>
        <a:bodyPr/>
        <a:lstStyle/>
        <a:p>
          <a:endParaRPr lang="en-US"/>
        </a:p>
      </dgm:t>
    </dgm:pt>
    <dgm:pt modelId="{BC795CE6-160C-4AD1-92DA-EDD1647CC243}">
      <dgm:prSet phldrT="[Text]"/>
      <dgm:spPr>
        <a:solidFill>
          <a:schemeClr val="accent2">
            <a:lumMod val="60000"/>
            <a:lumOff val="40000"/>
          </a:schemeClr>
        </a:solidFill>
        <a:ln>
          <a:solidFill>
            <a:schemeClr val="accent2">
              <a:lumMod val="60000"/>
              <a:lumOff val="40000"/>
            </a:schemeClr>
          </a:solidFill>
        </a:ln>
      </dgm:spPr>
      <dgm:t>
        <a:bodyPr/>
        <a:lstStyle/>
        <a:p>
          <a:r>
            <a:rPr lang="en-US" dirty="0">
              <a:latin typeface="Bookman Old Style" panose="02050604050505020204" pitchFamily="18" charset="0"/>
            </a:rPr>
            <a:t>SBM</a:t>
          </a:r>
        </a:p>
      </dgm:t>
    </dgm:pt>
    <dgm:pt modelId="{C46CC610-72E0-423F-B107-12D6A3E09D49}" type="parTrans" cxnId="{A4657829-0D8D-4F1B-B552-982A7FA5EF1F}">
      <dgm:prSet/>
      <dgm:spPr/>
      <dgm:t>
        <a:bodyPr/>
        <a:lstStyle/>
        <a:p>
          <a:endParaRPr lang="en-US"/>
        </a:p>
      </dgm:t>
    </dgm:pt>
    <dgm:pt modelId="{C0CC22A7-E2D7-4B9D-8379-146807DC1EE3}" type="sibTrans" cxnId="{A4657829-0D8D-4F1B-B552-982A7FA5EF1F}">
      <dgm:prSet/>
      <dgm:spPr/>
      <dgm:t>
        <a:bodyPr/>
        <a:lstStyle/>
        <a:p>
          <a:endParaRPr lang="en-US"/>
        </a:p>
      </dgm:t>
    </dgm:pt>
    <dgm:pt modelId="{165AA2A0-3580-45B1-9F8F-F1A0F27D70BA}">
      <dgm:prSet phldrT="[Text]" custT="1"/>
      <dgm:spPr>
        <a:ln w="50800">
          <a:solidFill>
            <a:schemeClr val="accent2">
              <a:lumMod val="60000"/>
              <a:lumOff val="40000"/>
            </a:schemeClr>
          </a:solidFill>
        </a:ln>
      </dgm:spPr>
      <dgm:t>
        <a:bodyPr/>
        <a:lstStyle/>
        <a:p>
          <a:r>
            <a:rPr lang="en-US" sz="2400" dirty="0">
              <a:latin typeface="Bookman Old Style" panose="02050604050505020204" pitchFamily="18" charset="0"/>
            </a:rPr>
            <a:t>It based on the national policy of decentralization originally set in the Philippine Local Government Code of 1991 (RA 7160)  as a response to the new challenges for sustainable human development by enabling local communities to become self-reliant and more effective partners in the attainment of national goals. </a:t>
          </a:r>
        </a:p>
      </dgm:t>
    </dgm:pt>
    <dgm:pt modelId="{75247CE5-8543-4A2B-90A0-4AACFD280ADF}" type="parTrans" cxnId="{7C7B18A4-EAD4-4878-BC81-C11DF9713DC1}">
      <dgm:prSet/>
      <dgm:spPr/>
      <dgm:t>
        <a:bodyPr/>
        <a:lstStyle/>
        <a:p>
          <a:endParaRPr lang="en-US"/>
        </a:p>
      </dgm:t>
    </dgm:pt>
    <dgm:pt modelId="{42007D1A-DB66-415C-A00E-279F9DE96DD9}" type="sibTrans" cxnId="{7C7B18A4-EAD4-4878-BC81-C11DF9713DC1}">
      <dgm:prSet/>
      <dgm:spPr/>
      <dgm:t>
        <a:bodyPr/>
        <a:lstStyle/>
        <a:p>
          <a:endParaRPr lang="en-US"/>
        </a:p>
      </dgm:t>
    </dgm:pt>
    <dgm:pt modelId="{AEAACA45-94C4-41E4-AE3A-DE32FA677818}" type="pres">
      <dgm:prSet presAssocID="{F1D07EAF-ED28-4087-BC01-B5BCA25D4C66}" presName="linearFlow" presStyleCnt="0">
        <dgm:presLayoutVars>
          <dgm:dir/>
          <dgm:animLvl val="lvl"/>
          <dgm:resizeHandles val="exact"/>
        </dgm:presLayoutVars>
      </dgm:prSet>
      <dgm:spPr/>
    </dgm:pt>
    <dgm:pt modelId="{8D0CC1A9-AFEC-472C-B79D-F6655DC95751}" type="pres">
      <dgm:prSet presAssocID="{BF8DF1DA-CBDD-4491-973A-43EB69839597}" presName="composite" presStyleCnt="0"/>
      <dgm:spPr/>
    </dgm:pt>
    <dgm:pt modelId="{38A37543-9DAB-454B-8E8B-76F8FC83307C}" type="pres">
      <dgm:prSet presAssocID="{BF8DF1DA-CBDD-4491-973A-43EB69839597}" presName="parentText" presStyleLbl="alignNode1" presStyleIdx="0" presStyleCnt="2">
        <dgm:presLayoutVars>
          <dgm:chMax val="1"/>
          <dgm:bulletEnabled val="1"/>
        </dgm:presLayoutVars>
      </dgm:prSet>
      <dgm:spPr/>
    </dgm:pt>
    <dgm:pt modelId="{79358AB0-C211-4B10-B685-2E8B7B015F8C}" type="pres">
      <dgm:prSet presAssocID="{BF8DF1DA-CBDD-4491-973A-43EB69839597}" presName="descendantText" presStyleLbl="alignAcc1" presStyleIdx="0" presStyleCnt="2">
        <dgm:presLayoutVars>
          <dgm:bulletEnabled val="1"/>
        </dgm:presLayoutVars>
      </dgm:prSet>
      <dgm:spPr/>
    </dgm:pt>
    <dgm:pt modelId="{C73C810C-2582-46F3-916B-89D80B5B3010}" type="pres">
      <dgm:prSet presAssocID="{20FF7A4B-DD95-4FA7-837B-44653C435DAB}" presName="sp" presStyleCnt="0"/>
      <dgm:spPr/>
    </dgm:pt>
    <dgm:pt modelId="{A17DDEC0-51E9-4BBF-8F55-04F8723F2DE0}" type="pres">
      <dgm:prSet presAssocID="{BC795CE6-160C-4AD1-92DA-EDD1647CC243}" presName="composite" presStyleCnt="0"/>
      <dgm:spPr/>
    </dgm:pt>
    <dgm:pt modelId="{FE5F0E55-A11E-44C2-9908-E11B5EE28B7F}" type="pres">
      <dgm:prSet presAssocID="{BC795CE6-160C-4AD1-92DA-EDD1647CC243}" presName="parentText" presStyleLbl="alignNode1" presStyleIdx="1" presStyleCnt="2">
        <dgm:presLayoutVars>
          <dgm:chMax val="1"/>
          <dgm:bulletEnabled val="1"/>
        </dgm:presLayoutVars>
      </dgm:prSet>
      <dgm:spPr/>
    </dgm:pt>
    <dgm:pt modelId="{5212A95D-6471-46A1-9410-3AEBC4E316F8}" type="pres">
      <dgm:prSet presAssocID="{BC795CE6-160C-4AD1-92DA-EDD1647CC243}" presName="descendantText" presStyleLbl="alignAcc1" presStyleIdx="1" presStyleCnt="2" custScaleY="184671">
        <dgm:presLayoutVars>
          <dgm:bulletEnabled val="1"/>
        </dgm:presLayoutVars>
      </dgm:prSet>
      <dgm:spPr/>
    </dgm:pt>
  </dgm:ptLst>
  <dgm:cxnLst>
    <dgm:cxn modelId="{03C3160E-8676-471A-9B50-246AE0CA2DDC}" srcId="{F1D07EAF-ED28-4087-BC01-B5BCA25D4C66}" destId="{BF8DF1DA-CBDD-4491-973A-43EB69839597}" srcOrd="0" destOrd="0" parTransId="{BCD13283-062A-49FF-BF64-316555FA795A}" sibTransId="{20FF7A4B-DD95-4FA7-837B-44653C435DAB}"/>
    <dgm:cxn modelId="{A4657829-0D8D-4F1B-B552-982A7FA5EF1F}" srcId="{F1D07EAF-ED28-4087-BC01-B5BCA25D4C66}" destId="{BC795CE6-160C-4AD1-92DA-EDD1647CC243}" srcOrd="1" destOrd="0" parTransId="{C46CC610-72E0-423F-B107-12D6A3E09D49}" sibTransId="{C0CC22A7-E2D7-4B9D-8379-146807DC1EE3}"/>
    <dgm:cxn modelId="{02B0F12D-CCF9-4B51-A6F1-999E6C9C3E9D}" type="presOf" srcId="{165AA2A0-3580-45B1-9F8F-F1A0F27D70BA}" destId="{5212A95D-6471-46A1-9410-3AEBC4E316F8}" srcOrd="0" destOrd="0" presId="urn:microsoft.com/office/officeart/2005/8/layout/chevron2"/>
    <dgm:cxn modelId="{C0D3E631-70A6-452A-9965-A0EEF7619349}" type="presOf" srcId="{44CA42E0-6BCF-416E-B89B-BEDDC1E0CCFF}" destId="{79358AB0-C211-4B10-B685-2E8B7B015F8C}" srcOrd="0" destOrd="0" presId="urn:microsoft.com/office/officeart/2005/8/layout/chevron2"/>
    <dgm:cxn modelId="{E1844154-C7BE-4FF9-9D3C-339CB333C351}" type="presOf" srcId="{F1D07EAF-ED28-4087-BC01-B5BCA25D4C66}" destId="{AEAACA45-94C4-41E4-AE3A-DE32FA677818}" srcOrd="0" destOrd="0" presId="urn:microsoft.com/office/officeart/2005/8/layout/chevron2"/>
    <dgm:cxn modelId="{76A28496-DB8E-4955-9669-2C90FAD6BCC8}" type="presOf" srcId="{BF8DF1DA-CBDD-4491-973A-43EB69839597}" destId="{38A37543-9DAB-454B-8E8B-76F8FC83307C}" srcOrd="0" destOrd="0" presId="urn:microsoft.com/office/officeart/2005/8/layout/chevron2"/>
    <dgm:cxn modelId="{7C7B18A4-EAD4-4878-BC81-C11DF9713DC1}" srcId="{BC795CE6-160C-4AD1-92DA-EDD1647CC243}" destId="{165AA2A0-3580-45B1-9F8F-F1A0F27D70BA}" srcOrd="0" destOrd="0" parTransId="{75247CE5-8543-4A2B-90A0-4AACFD280ADF}" sibTransId="{42007D1A-DB66-415C-A00E-279F9DE96DD9}"/>
    <dgm:cxn modelId="{B04C1FE3-4F39-4BBE-A08A-765F135EB1F8}" srcId="{BF8DF1DA-CBDD-4491-973A-43EB69839597}" destId="{44CA42E0-6BCF-416E-B89B-BEDDC1E0CCFF}" srcOrd="0" destOrd="0" parTransId="{220BE92F-5046-4681-9EED-FA4D98065ED3}" sibTransId="{C75E0EFB-9E22-406C-9EAB-42718FC3E853}"/>
    <dgm:cxn modelId="{BD51DFF3-E051-4A7C-89BE-971DE5798ECA}" type="presOf" srcId="{BC795CE6-160C-4AD1-92DA-EDD1647CC243}" destId="{FE5F0E55-A11E-44C2-9908-E11B5EE28B7F}" srcOrd="0" destOrd="0" presId="urn:microsoft.com/office/officeart/2005/8/layout/chevron2"/>
    <dgm:cxn modelId="{7911D8D4-2CD3-4C64-B449-E5A9CDB69D79}" type="presParOf" srcId="{AEAACA45-94C4-41E4-AE3A-DE32FA677818}" destId="{8D0CC1A9-AFEC-472C-B79D-F6655DC95751}" srcOrd="0" destOrd="0" presId="urn:microsoft.com/office/officeart/2005/8/layout/chevron2"/>
    <dgm:cxn modelId="{8EDCC9C6-E9FE-4E63-9A1F-BD1D73C942D1}" type="presParOf" srcId="{8D0CC1A9-AFEC-472C-B79D-F6655DC95751}" destId="{38A37543-9DAB-454B-8E8B-76F8FC83307C}" srcOrd="0" destOrd="0" presId="urn:microsoft.com/office/officeart/2005/8/layout/chevron2"/>
    <dgm:cxn modelId="{B3D1728E-C107-4E39-AF3E-F46B460834E3}" type="presParOf" srcId="{8D0CC1A9-AFEC-472C-B79D-F6655DC95751}" destId="{79358AB0-C211-4B10-B685-2E8B7B015F8C}" srcOrd="1" destOrd="0" presId="urn:microsoft.com/office/officeart/2005/8/layout/chevron2"/>
    <dgm:cxn modelId="{43117745-9A00-4A96-88B5-C18AAE3B9EE5}" type="presParOf" srcId="{AEAACA45-94C4-41E4-AE3A-DE32FA677818}" destId="{C73C810C-2582-46F3-916B-89D80B5B3010}" srcOrd="1" destOrd="0" presId="urn:microsoft.com/office/officeart/2005/8/layout/chevron2"/>
    <dgm:cxn modelId="{AA670EA1-F78E-4657-976E-33676BD96F49}" type="presParOf" srcId="{AEAACA45-94C4-41E4-AE3A-DE32FA677818}" destId="{A17DDEC0-51E9-4BBF-8F55-04F8723F2DE0}" srcOrd="2" destOrd="0" presId="urn:microsoft.com/office/officeart/2005/8/layout/chevron2"/>
    <dgm:cxn modelId="{836794A8-E31F-4A18-9DF5-526E6B9C084B}" type="presParOf" srcId="{A17DDEC0-51E9-4BBF-8F55-04F8723F2DE0}" destId="{FE5F0E55-A11E-44C2-9908-E11B5EE28B7F}" srcOrd="0" destOrd="0" presId="urn:microsoft.com/office/officeart/2005/8/layout/chevron2"/>
    <dgm:cxn modelId="{61DEE54F-BB86-441B-81F3-8A6C3CED2814}" type="presParOf" srcId="{A17DDEC0-51E9-4BBF-8F55-04F8723F2DE0}" destId="{5212A95D-6471-46A1-9410-3AEBC4E316F8}" srcOrd="1" destOrd="0" presId="urn:microsoft.com/office/officeart/2005/8/layout/chevron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16B569-F2F4-466F-9971-B98EBB9F6EB1}" type="doc">
      <dgm:prSet loTypeId="urn:microsoft.com/office/officeart/2005/8/layout/chevron1" loCatId="process" qsTypeId="urn:microsoft.com/office/officeart/2005/8/quickstyle/simple1" qsCatId="simple" csTypeId="urn:microsoft.com/office/officeart/2005/8/colors/colorful1" csCatId="colorful" phldr="1"/>
      <dgm:spPr/>
    </dgm:pt>
    <dgm:pt modelId="{F67E637B-8293-4822-89EC-E297B431B469}">
      <dgm:prSet phldrT="[Text]"/>
      <dgm:spPr/>
      <dgm:t>
        <a:bodyPr/>
        <a:lstStyle/>
        <a:p>
          <a:r>
            <a:rPr lang="en-US" dirty="0">
              <a:latin typeface="Bookman Old Style" panose="02050604050505020204" pitchFamily="18" charset="0"/>
            </a:rPr>
            <a:t>It is clear from policy statement that the most important change in governance of basic education must occur at the level of the school, “the heart of the formal education system.”</a:t>
          </a:r>
          <a:endParaRPr lang="en-US" dirty="0"/>
        </a:p>
      </dgm:t>
    </dgm:pt>
    <dgm:pt modelId="{E935D7EF-7211-4320-B9F2-AA2ECF20E367}" type="parTrans" cxnId="{0FECD4A7-73CF-4A35-9718-17D2E67D6861}">
      <dgm:prSet/>
      <dgm:spPr/>
      <dgm:t>
        <a:bodyPr/>
        <a:lstStyle/>
        <a:p>
          <a:endParaRPr lang="en-US"/>
        </a:p>
      </dgm:t>
    </dgm:pt>
    <dgm:pt modelId="{C8349D66-EE62-4F22-8032-8DF2C580DCAA}" type="sibTrans" cxnId="{0FECD4A7-73CF-4A35-9718-17D2E67D6861}">
      <dgm:prSet/>
      <dgm:spPr/>
      <dgm:t>
        <a:bodyPr/>
        <a:lstStyle/>
        <a:p>
          <a:endParaRPr lang="en-US"/>
        </a:p>
      </dgm:t>
    </dgm:pt>
    <dgm:pt modelId="{C9EDA564-9FCC-4FB3-B5D2-2F75E81F3C1F}">
      <dgm:prSet phldrT="[Text]"/>
      <dgm:spPr/>
      <dgm:t>
        <a:bodyPr/>
        <a:lstStyle/>
        <a:p>
          <a:r>
            <a:rPr lang="en-US" dirty="0">
              <a:latin typeface="Bookman Old Style" panose="02050604050505020204" pitchFamily="18" charset="0"/>
            </a:rPr>
            <a:t>School-Based Management (SBM) is the institutional expression of such change.</a:t>
          </a:r>
        </a:p>
      </dgm:t>
    </dgm:pt>
    <dgm:pt modelId="{8E208723-0C5B-4A9B-B310-9C7077FC8124}" type="parTrans" cxnId="{CF4F2B66-E82F-4D85-96E4-D699383D1E52}">
      <dgm:prSet/>
      <dgm:spPr/>
      <dgm:t>
        <a:bodyPr/>
        <a:lstStyle/>
        <a:p>
          <a:endParaRPr lang="en-US"/>
        </a:p>
      </dgm:t>
    </dgm:pt>
    <dgm:pt modelId="{12A5C8E2-BF12-4ACF-9771-54A34FAE3D5A}" type="sibTrans" cxnId="{CF4F2B66-E82F-4D85-96E4-D699383D1E52}">
      <dgm:prSet/>
      <dgm:spPr/>
      <dgm:t>
        <a:bodyPr/>
        <a:lstStyle/>
        <a:p>
          <a:endParaRPr lang="en-US"/>
        </a:p>
      </dgm:t>
    </dgm:pt>
    <dgm:pt modelId="{30933975-FA18-492F-8CCB-07E710C86CA9}" type="pres">
      <dgm:prSet presAssocID="{9C16B569-F2F4-466F-9971-B98EBB9F6EB1}" presName="Name0" presStyleCnt="0">
        <dgm:presLayoutVars>
          <dgm:dir/>
          <dgm:animLvl val="lvl"/>
          <dgm:resizeHandles val="exact"/>
        </dgm:presLayoutVars>
      </dgm:prSet>
      <dgm:spPr/>
    </dgm:pt>
    <dgm:pt modelId="{5ECBBE46-7FC6-4670-B531-9BADF755774E}" type="pres">
      <dgm:prSet presAssocID="{F67E637B-8293-4822-89EC-E297B431B469}" presName="parTxOnly" presStyleLbl="node1" presStyleIdx="0" presStyleCnt="2" custScaleY="136989">
        <dgm:presLayoutVars>
          <dgm:chMax val="0"/>
          <dgm:chPref val="0"/>
          <dgm:bulletEnabled val="1"/>
        </dgm:presLayoutVars>
      </dgm:prSet>
      <dgm:spPr/>
    </dgm:pt>
    <dgm:pt modelId="{1CBE85EF-3044-4F9B-AC88-BF12D9F9F92C}" type="pres">
      <dgm:prSet presAssocID="{C8349D66-EE62-4F22-8032-8DF2C580DCAA}" presName="parTxOnlySpace" presStyleCnt="0"/>
      <dgm:spPr/>
    </dgm:pt>
    <dgm:pt modelId="{F1BAAD22-3547-433E-AC42-08F323B084AF}" type="pres">
      <dgm:prSet presAssocID="{C9EDA564-9FCC-4FB3-B5D2-2F75E81F3C1F}" presName="parTxOnly" presStyleLbl="node1" presStyleIdx="1" presStyleCnt="2" custScaleY="135129">
        <dgm:presLayoutVars>
          <dgm:chMax val="0"/>
          <dgm:chPref val="0"/>
          <dgm:bulletEnabled val="1"/>
        </dgm:presLayoutVars>
      </dgm:prSet>
      <dgm:spPr/>
    </dgm:pt>
  </dgm:ptLst>
  <dgm:cxnLst>
    <dgm:cxn modelId="{CF4F2B66-E82F-4D85-96E4-D699383D1E52}" srcId="{9C16B569-F2F4-466F-9971-B98EBB9F6EB1}" destId="{C9EDA564-9FCC-4FB3-B5D2-2F75E81F3C1F}" srcOrd="1" destOrd="0" parTransId="{8E208723-0C5B-4A9B-B310-9C7077FC8124}" sibTransId="{12A5C8E2-BF12-4ACF-9771-54A34FAE3D5A}"/>
    <dgm:cxn modelId="{1AE02E4D-6EEE-470C-A6EC-D1A3052E44D1}" type="presOf" srcId="{C9EDA564-9FCC-4FB3-B5D2-2F75E81F3C1F}" destId="{F1BAAD22-3547-433E-AC42-08F323B084AF}" srcOrd="0" destOrd="0" presId="urn:microsoft.com/office/officeart/2005/8/layout/chevron1"/>
    <dgm:cxn modelId="{0FECD4A7-73CF-4A35-9718-17D2E67D6861}" srcId="{9C16B569-F2F4-466F-9971-B98EBB9F6EB1}" destId="{F67E637B-8293-4822-89EC-E297B431B469}" srcOrd="0" destOrd="0" parTransId="{E935D7EF-7211-4320-B9F2-AA2ECF20E367}" sibTransId="{C8349D66-EE62-4F22-8032-8DF2C580DCAA}"/>
    <dgm:cxn modelId="{5EB7F6C9-D7B0-4724-8E4C-8BEE36EB2D70}" type="presOf" srcId="{9C16B569-F2F4-466F-9971-B98EBB9F6EB1}" destId="{30933975-FA18-492F-8CCB-07E710C86CA9}" srcOrd="0" destOrd="0" presId="urn:microsoft.com/office/officeart/2005/8/layout/chevron1"/>
    <dgm:cxn modelId="{9DAD59FB-0435-4F86-AFB4-3688EA203F34}" type="presOf" srcId="{F67E637B-8293-4822-89EC-E297B431B469}" destId="{5ECBBE46-7FC6-4670-B531-9BADF755774E}" srcOrd="0" destOrd="0" presId="urn:microsoft.com/office/officeart/2005/8/layout/chevron1"/>
    <dgm:cxn modelId="{2EE17931-AF05-447A-B38B-660203FA18C3}" type="presParOf" srcId="{30933975-FA18-492F-8CCB-07E710C86CA9}" destId="{5ECBBE46-7FC6-4670-B531-9BADF755774E}" srcOrd="0" destOrd="0" presId="urn:microsoft.com/office/officeart/2005/8/layout/chevron1"/>
    <dgm:cxn modelId="{93791D0A-D56A-4A86-A728-D65DAAE045FD}" type="presParOf" srcId="{30933975-FA18-492F-8CCB-07E710C86CA9}" destId="{1CBE85EF-3044-4F9B-AC88-BF12D9F9F92C}" srcOrd="1" destOrd="0" presId="urn:microsoft.com/office/officeart/2005/8/layout/chevron1"/>
    <dgm:cxn modelId="{6C776937-27AA-437E-9331-43A68A47E18F}" type="presParOf" srcId="{30933975-FA18-492F-8CCB-07E710C86CA9}" destId="{F1BAAD22-3547-433E-AC42-08F323B084AF}"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B214A7-67D5-470E-9002-FFF3DFB15E5D}"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515A5524-58E5-4A83-B1D7-63BD210D17C0}">
      <dgm:prSet/>
      <dgm:spPr/>
      <dgm:t>
        <a:bodyPr/>
        <a:lstStyle/>
        <a:p>
          <a:pPr algn="l"/>
          <a:r>
            <a:rPr lang="en-US" dirty="0">
              <a:latin typeface="Bookman Old Style" panose="02050604050505020204" pitchFamily="18" charset="0"/>
            </a:rPr>
            <a:t>The Third Elementary Education Project (TEEP) is a nine-year public investment program (1998-2006) of the Department of Education with external financing from the World Bank and the Japan Bank of International Cooperation.</a:t>
          </a:r>
        </a:p>
      </dgm:t>
    </dgm:pt>
    <dgm:pt modelId="{9EDA2A5B-E123-47E1-899E-F78E59589DEF}" type="parTrans" cxnId="{876C20E9-1C59-43C9-9466-22F06C32903F}">
      <dgm:prSet/>
      <dgm:spPr/>
      <dgm:t>
        <a:bodyPr/>
        <a:lstStyle/>
        <a:p>
          <a:endParaRPr lang="en-US"/>
        </a:p>
      </dgm:t>
    </dgm:pt>
    <dgm:pt modelId="{E9771712-81F3-4753-B043-D2F42D0E2F5F}" type="sibTrans" cxnId="{876C20E9-1C59-43C9-9466-22F06C32903F}">
      <dgm:prSet/>
      <dgm:spPr/>
      <dgm:t>
        <a:bodyPr/>
        <a:lstStyle/>
        <a:p>
          <a:endParaRPr lang="en-US"/>
        </a:p>
      </dgm:t>
    </dgm:pt>
    <dgm:pt modelId="{5582DFFC-4C9F-48A3-AA88-0BDD18FE6211}" type="pres">
      <dgm:prSet presAssocID="{37B214A7-67D5-470E-9002-FFF3DFB15E5D}" presName="CompostProcess" presStyleCnt="0">
        <dgm:presLayoutVars>
          <dgm:dir/>
          <dgm:resizeHandles val="exact"/>
        </dgm:presLayoutVars>
      </dgm:prSet>
      <dgm:spPr/>
    </dgm:pt>
    <dgm:pt modelId="{EF0C866F-7C45-453F-B0CB-A2CD7BFDAFA6}" type="pres">
      <dgm:prSet presAssocID="{37B214A7-67D5-470E-9002-FFF3DFB15E5D}" presName="arrow" presStyleLbl="bgShp" presStyleIdx="0" presStyleCnt="1"/>
      <dgm:spPr/>
    </dgm:pt>
    <dgm:pt modelId="{9B3D38E9-7FA4-4194-AABE-AF841D84CB98}" type="pres">
      <dgm:prSet presAssocID="{37B214A7-67D5-470E-9002-FFF3DFB15E5D}" presName="linearProcess" presStyleCnt="0"/>
      <dgm:spPr/>
    </dgm:pt>
    <dgm:pt modelId="{6FB5E1A0-AE90-44B7-A164-0FDC2DF1CD13}" type="pres">
      <dgm:prSet presAssocID="{515A5524-58E5-4A83-B1D7-63BD210D17C0}" presName="textNode" presStyleLbl="node1" presStyleIdx="0" presStyleCnt="1" custScaleX="85143" custScaleY="91653" custLinFactNeighborX="-13596" custLinFactNeighborY="-2152">
        <dgm:presLayoutVars>
          <dgm:bulletEnabled val="1"/>
        </dgm:presLayoutVars>
      </dgm:prSet>
      <dgm:spPr/>
    </dgm:pt>
  </dgm:ptLst>
  <dgm:cxnLst>
    <dgm:cxn modelId="{9DFE7F5A-3CDD-4152-88D5-D44F176F64A9}" type="presOf" srcId="{37B214A7-67D5-470E-9002-FFF3DFB15E5D}" destId="{5582DFFC-4C9F-48A3-AA88-0BDD18FE6211}" srcOrd="0" destOrd="0" presId="urn:microsoft.com/office/officeart/2005/8/layout/hProcess9"/>
    <dgm:cxn modelId="{B72CFF95-03DD-438A-ADC3-B61D00D9FDCF}" type="presOf" srcId="{515A5524-58E5-4A83-B1D7-63BD210D17C0}" destId="{6FB5E1A0-AE90-44B7-A164-0FDC2DF1CD13}" srcOrd="0" destOrd="0" presId="urn:microsoft.com/office/officeart/2005/8/layout/hProcess9"/>
    <dgm:cxn modelId="{876C20E9-1C59-43C9-9466-22F06C32903F}" srcId="{37B214A7-67D5-470E-9002-FFF3DFB15E5D}" destId="{515A5524-58E5-4A83-B1D7-63BD210D17C0}" srcOrd="0" destOrd="0" parTransId="{9EDA2A5B-E123-47E1-899E-F78E59589DEF}" sibTransId="{E9771712-81F3-4753-B043-D2F42D0E2F5F}"/>
    <dgm:cxn modelId="{BF21C34C-B97F-4514-AEDA-F6CF19521A87}" type="presParOf" srcId="{5582DFFC-4C9F-48A3-AA88-0BDD18FE6211}" destId="{EF0C866F-7C45-453F-B0CB-A2CD7BFDAFA6}" srcOrd="0" destOrd="0" presId="urn:microsoft.com/office/officeart/2005/8/layout/hProcess9"/>
    <dgm:cxn modelId="{35BA1FE8-B998-48A2-95B4-B988288251C1}" type="presParOf" srcId="{5582DFFC-4C9F-48A3-AA88-0BDD18FE6211}" destId="{9B3D38E9-7FA4-4194-AABE-AF841D84CB98}" srcOrd="1" destOrd="0" presId="urn:microsoft.com/office/officeart/2005/8/layout/hProcess9"/>
    <dgm:cxn modelId="{485F494A-0F48-4D5C-A9E5-AF9F4EEBE57A}" type="presParOf" srcId="{9B3D38E9-7FA4-4194-AABE-AF841D84CB98}" destId="{6FB5E1A0-AE90-44B7-A164-0FDC2DF1CD1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FC9859-237B-46E6-A4F7-DF96DAA7E86E}" type="doc">
      <dgm:prSet loTypeId="urn:microsoft.com/office/officeart/2005/8/layout/chevronAccent+Icon" loCatId="process" qsTypeId="urn:microsoft.com/office/officeart/2005/8/quickstyle/simple1" qsCatId="simple" csTypeId="urn:microsoft.com/office/officeart/2005/8/colors/colorful4" csCatId="colorful" phldr="1"/>
      <dgm:spPr/>
    </dgm:pt>
    <dgm:pt modelId="{50770019-3484-4100-8384-ABBF3573B92C}">
      <dgm:prSet phldrT="[Text]"/>
      <dgm:spPr/>
      <dgm:t>
        <a:bodyPr/>
        <a:lstStyle/>
        <a:p>
          <a:pPr>
            <a:buAutoNum type="arabicPeriod"/>
          </a:pPr>
          <a:r>
            <a:rPr lang="en-US" dirty="0">
              <a:latin typeface="Bookman Old Style" panose="02050604050505020204" pitchFamily="18" charset="0"/>
            </a:rPr>
            <a:t>Build institutional capacity of DepEd to manage change</a:t>
          </a:r>
        </a:p>
      </dgm:t>
    </dgm:pt>
    <dgm:pt modelId="{D5808F0E-A7B4-46D2-9EE6-246B500014D1}" type="parTrans" cxnId="{30ECE3A8-A197-43B9-B7E8-E5FA6F97CBC6}">
      <dgm:prSet/>
      <dgm:spPr/>
      <dgm:t>
        <a:bodyPr/>
        <a:lstStyle/>
        <a:p>
          <a:endParaRPr lang="en-US"/>
        </a:p>
      </dgm:t>
    </dgm:pt>
    <dgm:pt modelId="{DBC29FD2-C824-4856-B760-4057D07F5536}" type="sibTrans" cxnId="{30ECE3A8-A197-43B9-B7E8-E5FA6F97CBC6}">
      <dgm:prSet/>
      <dgm:spPr/>
      <dgm:t>
        <a:bodyPr/>
        <a:lstStyle/>
        <a:p>
          <a:endParaRPr lang="en-US"/>
        </a:p>
      </dgm:t>
    </dgm:pt>
    <dgm:pt modelId="{2EFF5C49-E827-4449-A492-A2889A23059E}">
      <dgm:prSet phldrT="[Text]"/>
      <dgm:spPr/>
      <dgm:t>
        <a:bodyPr/>
        <a:lstStyle/>
        <a:p>
          <a:pPr>
            <a:buAutoNum type="arabicPeriod"/>
          </a:pPr>
          <a:r>
            <a:rPr lang="en-US" dirty="0">
              <a:latin typeface="Bookman Old Style" panose="02050604050505020204" pitchFamily="18" charset="0"/>
            </a:rPr>
            <a:t>Improve learning achievement, completion rates, and access to quality education</a:t>
          </a:r>
        </a:p>
      </dgm:t>
    </dgm:pt>
    <dgm:pt modelId="{64E28B9E-796D-4255-B587-6C18EE0E91D6}" type="parTrans" cxnId="{D95A6EAB-2782-4BA1-AE4B-2B558177E4EF}">
      <dgm:prSet/>
      <dgm:spPr/>
      <dgm:t>
        <a:bodyPr/>
        <a:lstStyle/>
        <a:p>
          <a:endParaRPr lang="en-US"/>
        </a:p>
      </dgm:t>
    </dgm:pt>
    <dgm:pt modelId="{E9FEFC1D-C135-4056-9D2C-1670E7514DA0}" type="sibTrans" cxnId="{D95A6EAB-2782-4BA1-AE4B-2B558177E4EF}">
      <dgm:prSet/>
      <dgm:spPr/>
      <dgm:t>
        <a:bodyPr/>
        <a:lstStyle/>
        <a:p>
          <a:endParaRPr lang="en-US"/>
        </a:p>
      </dgm:t>
    </dgm:pt>
    <dgm:pt modelId="{48D3982C-FDA3-46D9-A0CA-B4AAAE36C733}">
      <dgm:prSet phldrT="[Text]"/>
      <dgm:spPr/>
      <dgm:t>
        <a:bodyPr/>
        <a:lstStyle/>
        <a:p>
          <a:r>
            <a:rPr lang="en-US" dirty="0">
              <a:latin typeface="Bookman Old Style" panose="02050604050505020204" pitchFamily="18" charset="0"/>
            </a:rPr>
            <a:t>Actively involve community and the local government in a large-scale effort to attain quality education</a:t>
          </a:r>
        </a:p>
      </dgm:t>
    </dgm:pt>
    <dgm:pt modelId="{1748EA69-021E-4829-9977-E4A6494C5CCD}" type="parTrans" cxnId="{F71F099F-B97A-45AF-976B-7979957B96D9}">
      <dgm:prSet/>
      <dgm:spPr/>
      <dgm:t>
        <a:bodyPr/>
        <a:lstStyle/>
        <a:p>
          <a:endParaRPr lang="en-US"/>
        </a:p>
      </dgm:t>
    </dgm:pt>
    <dgm:pt modelId="{4E7F2F3C-5D9D-489A-A1AA-A6E34329AEA8}" type="sibTrans" cxnId="{F71F099F-B97A-45AF-976B-7979957B96D9}">
      <dgm:prSet/>
      <dgm:spPr/>
      <dgm:t>
        <a:bodyPr/>
        <a:lstStyle/>
        <a:p>
          <a:endParaRPr lang="en-US"/>
        </a:p>
      </dgm:t>
    </dgm:pt>
    <dgm:pt modelId="{DE98955E-D400-4D5A-ADCC-C38A349E114B}" type="pres">
      <dgm:prSet presAssocID="{DCFC9859-237B-46E6-A4F7-DF96DAA7E86E}" presName="Name0" presStyleCnt="0">
        <dgm:presLayoutVars>
          <dgm:dir/>
          <dgm:resizeHandles val="exact"/>
        </dgm:presLayoutVars>
      </dgm:prSet>
      <dgm:spPr/>
    </dgm:pt>
    <dgm:pt modelId="{D5F2C4D1-F95D-4115-8C20-FB8F97F10E53}" type="pres">
      <dgm:prSet presAssocID="{50770019-3484-4100-8384-ABBF3573B92C}" presName="composite" presStyleCnt="0"/>
      <dgm:spPr/>
    </dgm:pt>
    <dgm:pt modelId="{0366F58C-05D1-4621-AFD9-BF3FF10E4452}" type="pres">
      <dgm:prSet presAssocID="{50770019-3484-4100-8384-ABBF3573B92C}" presName="bgChev" presStyleLbl="node1" presStyleIdx="0" presStyleCnt="3"/>
      <dgm:spPr/>
    </dgm:pt>
    <dgm:pt modelId="{5BB888DE-73AA-42D2-98C1-7403AAB44A7D}" type="pres">
      <dgm:prSet presAssocID="{50770019-3484-4100-8384-ABBF3573B92C}" presName="txNode" presStyleLbl="fgAcc1" presStyleIdx="0" presStyleCnt="3" custScaleX="77060" custScaleY="184447">
        <dgm:presLayoutVars>
          <dgm:bulletEnabled val="1"/>
        </dgm:presLayoutVars>
      </dgm:prSet>
      <dgm:spPr/>
    </dgm:pt>
    <dgm:pt modelId="{7662B5A8-7003-4ECE-8F17-84C0401C2466}" type="pres">
      <dgm:prSet presAssocID="{DBC29FD2-C824-4856-B760-4057D07F5536}" presName="compositeSpace" presStyleCnt="0"/>
      <dgm:spPr/>
    </dgm:pt>
    <dgm:pt modelId="{EDA26EE5-81A6-4E7F-B3E7-159A116C2188}" type="pres">
      <dgm:prSet presAssocID="{2EFF5C49-E827-4449-A492-A2889A23059E}" presName="composite" presStyleCnt="0"/>
      <dgm:spPr/>
    </dgm:pt>
    <dgm:pt modelId="{2C3642C3-D15F-4E3B-9A82-927CC5CF05D3}" type="pres">
      <dgm:prSet presAssocID="{2EFF5C49-E827-4449-A492-A2889A23059E}" presName="bgChev" presStyleLbl="node1" presStyleIdx="1" presStyleCnt="3"/>
      <dgm:spPr/>
    </dgm:pt>
    <dgm:pt modelId="{A69E6680-C195-4125-9321-7DD2AFD90403}" type="pres">
      <dgm:prSet presAssocID="{2EFF5C49-E827-4449-A492-A2889A23059E}" presName="txNode" presStyleLbl="fgAcc1" presStyleIdx="1" presStyleCnt="3" custScaleX="87970" custScaleY="181204">
        <dgm:presLayoutVars>
          <dgm:bulletEnabled val="1"/>
        </dgm:presLayoutVars>
      </dgm:prSet>
      <dgm:spPr/>
    </dgm:pt>
    <dgm:pt modelId="{D560E8C0-C32A-4E30-82C5-EC90110E0F3D}" type="pres">
      <dgm:prSet presAssocID="{E9FEFC1D-C135-4056-9D2C-1670E7514DA0}" presName="compositeSpace" presStyleCnt="0"/>
      <dgm:spPr/>
    </dgm:pt>
    <dgm:pt modelId="{CF3C11E5-D8C0-4426-9FCF-9C1F4BF21279}" type="pres">
      <dgm:prSet presAssocID="{48D3982C-FDA3-46D9-A0CA-B4AAAE36C733}" presName="composite" presStyleCnt="0"/>
      <dgm:spPr/>
    </dgm:pt>
    <dgm:pt modelId="{B962AA04-F235-45FA-B1ED-ABB789350192}" type="pres">
      <dgm:prSet presAssocID="{48D3982C-FDA3-46D9-A0CA-B4AAAE36C733}" presName="bgChev" presStyleLbl="node1" presStyleIdx="2" presStyleCnt="3"/>
      <dgm:spPr/>
    </dgm:pt>
    <dgm:pt modelId="{C6B1DA6F-6933-4D06-851D-9B0A4289D647}" type="pres">
      <dgm:prSet presAssocID="{48D3982C-FDA3-46D9-A0CA-B4AAAE36C733}" presName="txNode" presStyleLbl="fgAcc1" presStyleIdx="2" presStyleCnt="3" custScaleY="196390">
        <dgm:presLayoutVars>
          <dgm:bulletEnabled val="1"/>
        </dgm:presLayoutVars>
      </dgm:prSet>
      <dgm:spPr/>
    </dgm:pt>
  </dgm:ptLst>
  <dgm:cxnLst>
    <dgm:cxn modelId="{B5908387-1A68-407D-9ACC-0BD3ABDB4BC3}" type="presOf" srcId="{2EFF5C49-E827-4449-A492-A2889A23059E}" destId="{A69E6680-C195-4125-9321-7DD2AFD90403}" srcOrd="0" destOrd="0" presId="urn:microsoft.com/office/officeart/2005/8/layout/chevronAccent+Icon"/>
    <dgm:cxn modelId="{858DDB89-7F5F-4CA7-843D-E7BFE4C34D03}" type="presOf" srcId="{48D3982C-FDA3-46D9-A0CA-B4AAAE36C733}" destId="{C6B1DA6F-6933-4D06-851D-9B0A4289D647}" srcOrd="0" destOrd="0" presId="urn:microsoft.com/office/officeart/2005/8/layout/chevronAccent+Icon"/>
    <dgm:cxn modelId="{F71F099F-B97A-45AF-976B-7979957B96D9}" srcId="{DCFC9859-237B-46E6-A4F7-DF96DAA7E86E}" destId="{48D3982C-FDA3-46D9-A0CA-B4AAAE36C733}" srcOrd="2" destOrd="0" parTransId="{1748EA69-021E-4829-9977-E4A6494C5CCD}" sibTransId="{4E7F2F3C-5D9D-489A-A1AA-A6E34329AEA8}"/>
    <dgm:cxn modelId="{30ECE3A8-A197-43B9-B7E8-E5FA6F97CBC6}" srcId="{DCFC9859-237B-46E6-A4F7-DF96DAA7E86E}" destId="{50770019-3484-4100-8384-ABBF3573B92C}" srcOrd="0" destOrd="0" parTransId="{D5808F0E-A7B4-46D2-9EE6-246B500014D1}" sibTransId="{DBC29FD2-C824-4856-B760-4057D07F5536}"/>
    <dgm:cxn modelId="{D95A6EAB-2782-4BA1-AE4B-2B558177E4EF}" srcId="{DCFC9859-237B-46E6-A4F7-DF96DAA7E86E}" destId="{2EFF5C49-E827-4449-A492-A2889A23059E}" srcOrd="1" destOrd="0" parTransId="{64E28B9E-796D-4255-B587-6C18EE0E91D6}" sibTransId="{E9FEFC1D-C135-4056-9D2C-1670E7514DA0}"/>
    <dgm:cxn modelId="{5DDE78EE-C1EA-429F-830B-0C3C904CC157}" type="presOf" srcId="{50770019-3484-4100-8384-ABBF3573B92C}" destId="{5BB888DE-73AA-42D2-98C1-7403AAB44A7D}" srcOrd="0" destOrd="0" presId="urn:microsoft.com/office/officeart/2005/8/layout/chevronAccent+Icon"/>
    <dgm:cxn modelId="{2D6F4DFE-8C3E-4679-AB9D-020A6786121F}" type="presOf" srcId="{DCFC9859-237B-46E6-A4F7-DF96DAA7E86E}" destId="{DE98955E-D400-4D5A-ADCC-C38A349E114B}" srcOrd="0" destOrd="0" presId="urn:microsoft.com/office/officeart/2005/8/layout/chevronAccent+Icon"/>
    <dgm:cxn modelId="{62BBF3F9-32AE-4146-9F4F-29A54108D0EC}" type="presParOf" srcId="{DE98955E-D400-4D5A-ADCC-C38A349E114B}" destId="{D5F2C4D1-F95D-4115-8C20-FB8F97F10E53}" srcOrd="0" destOrd="0" presId="urn:microsoft.com/office/officeart/2005/8/layout/chevronAccent+Icon"/>
    <dgm:cxn modelId="{C454BEA4-6450-439A-9CC7-043261D5A0FE}" type="presParOf" srcId="{D5F2C4D1-F95D-4115-8C20-FB8F97F10E53}" destId="{0366F58C-05D1-4621-AFD9-BF3FF10E4452}" srcOrd="0" destOrd="0" presId="urn:microsoft.com/office/officeart/2005/8/layout/chevronAccent+Icon"/>
    <dgm:cxn modelId="{8856BE9B-721F-4246-A9D7-14BF957B04E6}" type="presParOf" srcId="{D5F2C4D1-F95D-4115-8C20-FB8F97F10E53}" destId="{5BB888DE-73AA-42D2-98C1-7403AAB44A7D}" srcOrd="1" destOrd="0" presId="urn:microsoft.com/office/officeart/2005/8/layout/chevronAccent+Icon"/>
    <dgm:cxn modelId="{6B4E7BC0-620C-4F77-8D98-B6FAE299106F}" type="presParOf" srcId="{DE98955E-D400-4D5A-ADCC-C38A349E114B}" destId="{7662B5A8-7003-4ECE-8F17-84C0401C2466}" srcOrd="1" destOrd="0" presId="urn:microsoft.com/office/officeart/2005/8/layout/chevronAccent+Icon"/>
    <dgm:cxn modelId="{20B85628-6B5F-4FF2-A434-27D4C85E8032}" type="presParOf" srcId="{DE98955E-D400-4D5A-ADCC-C38A349E114B}" destId="{EDA26EE5-81A6-4E7F-B3E7-159A116C2188}" srcOrd="2" destOrd="0" presId="urn:microsoft.com/office/officeart/2005/8/layout/chevronAccent+Icon"/>
    <dgm:cxn modelId="{E93672A3-D158-4CAC-8B5C-5893A47F9AEF}" type="presParOf" srcId="{EDA26EE5-81A6-4E7F-B3E7-159A116C2188}" destId="{2C3642C3-D15F-4E3B-9A82-927CC5CF05D3}" srcOrd="0" destOrd="0" presId="urn:microsoft.com/office/officeart/2005/8/layout/chevronAccent+Icon"/>
    <dgm:cxn modelId="{A2C07490-9B2F-4FC2-AA78-72D2340DA3F7}" type="presParOf" srcId="{EDA26EE5-81A6-4E7F-B3E7-159A116C2188}" destId="{A69E6680-C195-4125-9321-7DD2AFD90403}" srcOrd="1" destOrd="0" presId="urn:microsoft.com/office/officeart/2005/8/layout/chevronAccent+Icon"/>
    <dgm:cxn modelId="{34B132C1-B1BA-45D7-A217-44157A1D3205}" type="presParOf" srcId="{DE98955E-D400-4D5A-ADCC-C38A349E114B}" destId="{D560E8C0-C32A-4E30-82C5-EC90110E0F3D}" srcOrd="3" destOrd="0" presId="urn:microsoft.com/office/officeart/2005/8/layout/chevronAccent+Icon"/>
    <dgm:cxn modelId="{D1207155-1170-4024-9DAA-AFFE50332369}" type="presParOf" srcId="{DE98955E-D400-4D5A-ADCC-C38A349E114B}" destId="{CF3C11E5-D8C0-4426-9FCF-9C1F4BF21279}" srcOrd="4" destOrd="0" presId="urn:microsoft.com/office/officeart/2005/8/layout/chevronAccent+Icon"/>
    <dgm:cxn modelId="{A2CBA8A7-FB19-4DE5-95A0-F84B5D41E887}" type="presParOf" srcId="{CF3C11E5-D8C0-4426-9FCF-9C1F4BF21279}" destId="{B962AA04-F235-45FA-B1ED-ABB789350192}" srcOrd="0" destOrd="0" presId="urn:microsoft.com/office/officeart/2005/8/layout/chevronAccent+Icon"/>
    <dgm:cxn modelId="{2F22100D-38C6-4EC7-9D1D-CC65F77038BF}" type="presParOf" srcId="{CF3C11E5-D8C0-4426-9FCF-9C1F4BF21279}" destId="{C6B1DA6F-6933-4D06-851D-9B0A4289D647}"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645311-4BDE-435E-9B34-7D64CEA01E8B}"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8D57F90B-39E0-4F50-A0FC-22203388DC7A}">
      <dgm:prSet phldrT="[Text]" custT="1"/>
      <dgm:spPr/>
      <dgm:t>
        <a:bodyPr/>
        <a:lstStyle/>
        <a:p>
          <a:r>
            <a:rPr lang="en-US" sz="2000" dirty="0">
              <a:latin typeface="Bookman Old Style" panose="02050604050505020204" pitchFamily="18" charset="0"/>
            </a:rPr>
            <a:t>To better highlight the children/learner as the center of SBM practice</a:t>
          </a:r>
        </a:p>
      </dgm:t>
    </dgm:pt>
    <dgm:pt modelId="{36BCE7B0-9412-4562-82E4-F43D713F43FE}" type="parTrans" cxnId="{2259A791-2399-4EB4-B8AE-BEBF1D9A7E90}">
      <dgm:prSet/>
      <dgm:spPr/>
      <dgm:t>
        <a:bodyPr/>
        <a:lstStyle/>
        <a:p>
          <a:endParaRPr lang="en-US"/>
        </a:p>
      </dgm:t>
    </dgm:pt>
    <dgm:pt modelId="{5C2C7546-0F0B-47C8-ADAB-6979EC1D8883}" type="sibTrans" cxnId="{2259A791-2399-4EB4-B8AE-BEBF1D9A7E90}">
      <dgm:prSet/>
      <dgm:spPr/>
      <dgm:t>
        <a:bodyPr/>
        <a:lstStyle/>
        <a:p>
          <a:endParaRPr lang="en-US"/>
        </a:p>
      </dgm:t>
    </dgm:pt>
    <dgm:pt modelId="{0DD787B4-D035-4A0F-9210-B8ED45221327}">
      <dgm:prSet phldrT="[Text]"/>
      <dgm:spPr/>
      <dgm:t>
        <a:bodyPr/>
        <a:lstStyle/>
        <a:p>
          <a:r>
            <a:rPr lang="en-US" dirty="0">
              <a:latin typeface="Bookman Old Style" panose="02050604050505020204" pitchFamily="18" charset="0"/>
            </a:rPr>
            <a:t>To encompass the diverse realities of learning contexts defined uniquely occurring within specific geographic, social, cultural, economic, political, and environmental make-up of the contemporary society</a:t>
          </a:r>
        </a:p>
      </dgm:t>
    </dgm:pt>
    <dgm:pt modelId="{FF48DF6C-3B01-43DD-9FC3-552E1693F322}" type="parTrans" cxnId="{164233FD-A960-43E2-8AA6-0AB228A02499}">
      <dgm:prSet/>
      <dgm:spPr/>
      <dgm:t>
        <a:bodyPr/>
        <a:lstStyle/>
        <a:p>
          <a:endParaRPr lang="en-US"/>
        </a:p>
      </dgm:t>
    </dgm:pt>
    <dgm:pt modelId="{91E83A16-288E-4C3D-9579-D7F45028B5A0}" type="sibTrans" cxnId="{164233FD-A960-43E2-8AA6-0AB228A02499}">
      <dgm:prSet/>
      <dgm:spPr/>
      <dgm:t>
        <a:bodyPr/>
        <a:lstStyle/>
        <a:p>
          <a:endParaRPr lang="en-US"/>
        </a:p>
      </dgm:t>
    </dgm:pt>
    <dgm:pt modelId="{95D35EE1-3789-4ED2-914E-BA6176441914}">
      <dgm:prSet phldrT="[Text]"/>
      <dgm:spPr/>
      <dgm:t>
        <a:bodyPr/>
        <a:lstStyle/>
        <a:p>
          <a:r>
            <a:rPr lang="en-US" dirty="0">
              <a:latin typeface="Bookman Old Style" panose="02050604050505020204" pitchFamily="18" charset="0"/>
            </a:rPr>
            <a:t>To enhance commitment of education stakeholders at all levels to their responsibilities and accountabilities in realizing the education outcomes for children.</a:t>
          </a:r>
        </a:p>
      </dgm:t>
    </dgm:pt>
    <dgm:pt modelId="{86A19F45-C774-4431-8520-6A2C243AE9C6}" type="parTrans" cxnId="{C9F1BF0F-40D9-4EBB-BB4E-1745FB045147}">
      <dgm:prSet/>
      <dgm:spPr/>
      <dgm:t>
        <a:bodyPr/>
        <a:lstStyle/>
        <a:p>
          <a:endParaRPr lang="en-US"/>
        </a:p>
      </dgm:t>
    </dgm:pt>
    <dgm:pt modelId="{8EE6140E-C545-4938-8B4F-8EBD51D8A39B}" type="sibTrans" cxnId="{C9F1BF0F-40D9-4EBB-BB4E-1745FB045147}">
      <dgm:prSet/>
      <dgm:spPr/>
      <dgm:t>
        <a:bodyPr/>
        <a:lstStyle/>
        <a:p>
          <a:endParaRPr lang="en-US"/>
        </a:p>
      </dgm:t>
    </dgm:pt>
    <dgm:pt modelId="{496A18C4-FB7C-4697-8768-F2EF82215FBD}" type="pres">
      <dgm:prSet presAssocID="{A1645311-4BDE-435E-9B34-7D64CEA01E8B}" presName="Name0" presStyleCnt="0">
        <dgm:presLayoutVars>
          <dgm:dir/>
          <dgm:resizeHandles val="exact"/>
        </dgm:presLayoutVars>
      </dgm:prSet>
      <dgm:spPr/>
    </dgm:pt>
    <dgm:pt modelId="{DB194672-A905-4707-B729-0578E14E678C}" type="pres">
      <dgm:prSet presAssocID="{8D57F90B-39E0-4F50-A0FC-22203388DC7A}" presName="composite" presStyleCnt="0"/>
      <dgm:spPr/>
    </dgm:pt>
    <dgm:pt modelId="{491D3810-034A-4A06-981E-EA412D9EC3AE}" type="pres">
      <dgm:prSet presAssocID="{8D57F90B-39E0-4F50-A0FC-22203388DC7A}" presName="imagSh" presStyleLbl="bgImgPlace1" presStyleIdx="0" presStyleCnt="3" custLinFactNeighborX="6114" custLinFactNeighborY="1439"/>
      <dgm:spPr/>
    </dgm:pt>
    <dgm:pt modelId="{0C0F0CA3-E8E4-4BF4-95E7-FA123874727E}" type="pres">
      <dgm:prSet presAssocID="{8D57F90B-39E0-4F50-A0FC-22203388DC7A}" presName="txNode" presStyleLbl="node1" presStyleIdx="0" presStyleCnt="3" custLinFactNeighborX="719" custLinFactNeighborY="-41056">
        <dgm:presLayoutVars>
          <dgm:bulletEnabled val="1"/>
        </dgm:presLayoutVars>
      </dgm:prSet>
      <dgm:spPr/>
    </dgm:pt>
    <dgm:pt modelId="{FC0E75AA-1732-4F12-84F0-F39B0A7C0728}" type="pres">
      <dgm:prSet presAssocID="{5C2C7546-0F0B-47C8-ADAB-6979EC1D8883}" presName="sibTrans" presStyleLbl="sibTrans2D1" presStyleIdx="0" presStyleCnt="2"/>
      <dgm:spPr/>
    </dgm:pt>
    <dgm:pt modelId="{63789FDD-A26E-4EC2-AEDE-42907C175211}" type="pres">
      <dgm:prSet presAssocID="{5C2C7546-0F0B-47C8-ADAB-6979EC1D8883}" presName="connTx" presStyleLbl="sibTrans2D1" presStyleIdx="0" presStyleCnt="2"/>
      <dgm:spPr/>
    </dgm:pt>
    <dgm:pt modelId="{0AA4DD3D-A48B-42F2-B08E-E503A0A27F25}" type="pres">
      <dgm:prSet presAssocID="{0DD787B4-D035-4A0F-9210-B8ED45221327}" presName="composite" presStyleCnt="0"/>
      <dgm:spPr/>
    </dgm:pt>
    <dgm:pt modelId="{03EB8C13-5FE7-49D5-AEB9-88332F4A8340}" type="pres">
      <dgm:prSet presAssocID="{0DD787B4-D035-4A0F-9210-B8ED45221327}" presName="imagSh" presStyleLbl="bgImgPlace1" presStyleIdx="1" presStyleCnt="3" custLinFactNeighborX="1079" custLinFactNeighborY="15525"/>
      <dgm:spPr/>
    </dgm:pt>
    <dgm:pt modelId="{43135334-F14B-47A3-B9E1-96F15CF3AF32}" type="pres">
      <dgm:prSet presAssocID="{0DD787B4-D035-4A0F-9210-B8ED45221327}" presName="txNode" presStyleLbl="node1" presStyleIdx="1" presStyleCnt="3" custLinFactNeighborX="-4903" custLinFactNeighborY="-23377">
        <dgm:presLayoutVars>
          <dgm:bulletEnabled val="1"/>
        </dgm:presLayoutVars>
      </dgm:prSet>
      <dgm:spPr/>
    </dgm:pt>
    <dgm:pt modelId="{0FACDB3C-884C-4F09-A23C-8CA8F184B333}" type="pres">
      <dgm:prSet presAssocID="{91E83A16-288E-4C3D-9579-D7F45028B5A0}" presName="sibTrans" presStyleLbl="sibTrans2D1" presStyleIdx="1" presStyleCnt="2"/>
      <dgm:spPr/>
    </dgm:pt>
    <dgm:pt modelId="{3538EDE5-644A-4782-8337-2C7CFD6E9578}" type="pres">
      <dgm:prSet presAssocID="{91E83A16-288E-4C3D-9579-D7F45028B5A0}" presName="connTx" presStyleLbl="sibTrans2D1" presStyleIdx="1" presStyleCnt="2"/>
      <dgm:spPr/>
    </dgm:pt>
    <dgm:pt modelId="{45B5C6BA-F854-4DD3-9D5E-03472E51DE64}" type="pres">
      <dgm:prSet presAssocID="{95D35EE1-3789-4ED2-914E-BA6176441914}" presName="composite" presStyleCnt="0"/>
      <dgm:spPr/>
    </dgm:pt>
    <dgm:pt modelId="{C0A86400-B8B5-4D0E-BB56-A05CD361ACED}" type="pres">
      <dgm:prSet presAssocID="{95D35EE1-3789-4ED2-914E-BA6176441914}" presName="imagSh" presStyleLbl="bgImgPlace1" presStyleIdx="2" presStyleCnt="3" custLinFactNeighborX="3956" custLinFactNeighborY="35605"/>
      <dgm:spPr/>
    </dgm:pt>
    <dgm:pt modelId="{C30A76DE-2189-49F1-B78A-54DA298052E9}" type="pres">
      <dgm:prSet presAssocID="{95D35EE1-3789-4ED2-914E-BA6176441914}" presName="txNode" presStyleLbl="node1" presStyleIdx="2" presStyleCnt="3">
        <dgm:presLayoutVars>
          <dgm:bulletEnabled val="1"/>
        </dgm:presLayoutVars>
      </dgm:prSet>
      <dgm:spPr/>
    </dgm:pt>
  </dgm:ptLst>
  <dgm:cxnLst>
    <dgm:cxn modelId="{DE9BEE0E-A52D-407C-9B0F-ED7BCDD6CD56}" type="presOf" srcId="{0DD787B4-D035-4A0F-9210-B8ED45221327}" destId="{43135334-F14B-47A3-B9E1-96F15CF3AF32}" srcOrd="0" destOrd="0" presId="urn:microsoft.com/office/officeart/2005/8/layout/hProcess10"/>
    <dgm:cxn modelId="{C9F1BF0F-40D9-4EBB-BB4E-1745FB045147}" srcId="{A1645311-4BDE-435E-9B34-7D64CEA01E8B}" destId="{95D35EE1-3789-4ED2-914E-BA6176441914}" srcOrd="2" destOrd="0" parTransId="{86A19F45-C774-4431-8520-6A2C243AE9C6}" sibTransId="{8EE6140E-C545-4938-8B4F-8EBD51D8A39B}"/>
    <dgm:cxn modelId="{D5917B1B-BA43-405A-B2C9-AFE3F7505CC9}" type="presOf" srcId="{5C2C7546-0F0B-47C8-ADAB-6979EC1D8883}" destId="{63789FDD-A26E-4EC2-AEDE-42907C175211}" srcOrd="1" destOrd="0" presId="urn:microsoft.com/office/officeart/2005/8/layout/hProcess10"/>
    <dgm:cxn modelId="{A2BF441E-C4A8-4C01-9BE4-0C257147C5F1}" type="presOf" srcId="{91E83A16-288E-4C3D-9579-D7F45028B5A0}" destId="{0FACDB3C-884C-4F09-A23C-8CA8F184B333}" srcOrd="0" destOrd="0" presId="urn:microsoft.com/office/officeart/2005/8/layout/hProcess10"/>
    <dgm:cxn modelId="{3B6F1321-FD85-4E8E-ACA3-969CC133BBE2}" type="presOf" srcId="{5C2C7546-0F0B-47C8-ADAB-6979EC1D8883}" destId="{FC0E75AA-1732-4F12-84F0-F39B0A7C0728}" srcOrd="0" destOrd="0" presId="urn:microsoft.com/office/officeart/2005/8/layout/hProcess10"/>
    <dgm:cxn modelId="{D19FEF2F-5DF8-41E9-A928-A1A0619D80BD}" type="presOf" srcId="{8D57F90B-39E0-4F50-A0FC-22203388DC7A}" destId="{0C0F0CA3-E8E4-4BF4-95E7-FA123874727E}" srcOrd="0" destOrd="0" presId="urn:microsoft.com/office/officeart/2005/8/layout/hProcess10"/>
    <dgm:cxn modelId="{12BAF450-82BE-414D-B30C-638177B835B9}" type="presOf" srcId="{91E83A16-288E-4C3D-9579-D7F45028B5A0}" destId="{3538EDE5-644A-4782-8337-2C7CFD6E9578}" srcOrd="1" destOrd="0" presId="urn:microsoft.com/office/officeart/2005/8/layout/hProcess10"/>
    <dgm:cxn modelId="{2259A791-2399-4EB4-B8AE-BEBF1D9A7E90}" srcId="{A1645311-4BDE-435E-9B34-7D64CEA01E8B}" destId="{8D57F90B-39E0-4F50-A0FC-22203388DC7A}" srcOrd="0" destOrd="0" parTransId="{36BCE7B0-9412-4562-82E4-F43D713F43FE}" sibTransId="{5C2C7546-0F0B-47C8-ADAB-6979EC1D8883}"/>
    <dgm:cxn modelId="{B33A6EB7-DEA9-4522-BEA7-26E137C35226}" type="presOf" srcId="{A1645311-4BDE-435E-9B34-7D64CEA01E8B}" destId="{496A18C4-FB7C-4697-8768-F2EF82215FBD}" srcOrd="0" destOrd="0" presId="urn:microsoft.com/office/officeart/2005/8/layout/hProcess10"/>
    <dgm:cxn modelId="{38D83DF5-2269-4724-A267-8697421D503A}" type="presOf" srcId="{95D35EE1-3789-4ED2-914E-BA6176441914}" destId="{C30A76DE-2189-49F1-B78A-54DA298052E9}" srcOrd="0" destOrd="0" presId="urn:microsoft.com/office/officeart/2005/8/layout/hProcess10"/>
    <dgm:cxn modelId="{164233FD-A960-43E2-8AA6-0AB228A02499}" srcId="{A1645311-4BDE-435E-9B34-7D64CEA01E8B}" destId="{0DD787B4-D035-4A0F-9210-B8ED45221327}" srcOrd="1" destOrd="0" parTransId="{FF48DF6C-3B01-43DD-9FC3-552E1693F322}" sibTransId="{91E83A16-288E-4C3D-9579-D7F45028B5A0}"/>
    <dgm:cxn modelId="{434AAA19-BE97-4A5C-969A-23B53038B919}" type="presParOf" srcId="{496A18C4-FB7C-4697-8768-F2EF82215FBD}" destId="{DB194672-A905-4707-B729-0578E14E678C}" srcOrd="0" destOrd="0" presId="urn:microsoft.com/office/officeart/2005/8/layout/hProcess10"/>
    <dgm:cxn modelId="{224F4A4C-5104-4672-8D44-B0341FF87BAF}" type="presParOf" srcId="{DB194672-A905-4707-B729-0578E14E678C}" destId="{491D3810-034A-4A06-981E-EA412D9EC3AE}" srcOrd="0" destOrd="0" presId="urn:microsoft.com/office/officeart/2005/8/layout/hProcess10"/>
    <dgm:cxn modelId="{F3EA0C55-591D-48C2-88B6-811D4C00D7FA}" type="presParOf" srcId="{DB194672-A905-4707-B729-0578E14E678C}" destId="{0C0F0CA3-E8E4-4BF4-95E7-FA123874727E}" srcOrd="1" destOrd="0" presId="urn:microsoft.com/office/officeart/2005/8/layout/hProcess10"/>
    <dgm:cxn modelId="{54B03F47-35FB-469B-96A7-6C3D67728D0F}" type="presParOf" srcId="{496A18C4-FB7C-4697-8768-F2EF82215FBD}" destId="{FC0E75AA-1732-4F12-84F0-F39B0A7C0728}" srcOrd="1" destOrd="0" presId="urn:microsoft.com/office/officeart/2005/8/layout/hProcess10"/>
    <dgm:cxn modelId="{997EB0A8-FC1B-4A94-A166-47AAD0D49787}" type="presParOf" srcId="{FC0E75AA-1732-4F12-84F0-F39B0A7C0728}" destId="{63789FDD-A26E-4EC2-AEDE-42907C175211}" srcOrd="0" destOrd="0" presId="urn:microsoft.com/office/officeart/2005/8/layout/hProcess10"/>
    <dgm:cxn modelId="{F01513C5-DBC7-4C18-A334-18683AD1966D}" type="presParOf" srcId="{496A18C4-FB7C-4697-8768-F2EF82215FBD}" destId="{0AA4DD3D-A48B-42F2-B08E-E503A0A27F25}" srcOrd="2" destOrd="0" presId="urn:microsoft.com/office/officeart/2005/8/layout/hProcess10"/>
    <dgm:cxn modelId="{55598DA2-1DB6-4A29-9BEC-C0BDDA512DAC}" type="presParOf" srcId="{0AA4DD3D-A48B-42F2-B08E-E503A0A27F25}" destId="{03EB8C13-5FE7-49D5-AEB9-88332F4A8340}" srcOrd="0" destOrd="0" presId="urn:microsoft.com/office/officeart/2005/8/layout/hProcess10"/>
    <dgm:cxn modelId="{328ECBAF-D7FE-4437-B242-C1296D528200}" type="presParOf" srcId="{0AA4DD3D-A48B-42F2-B08E-E503A0A27F25}" destId="{43135334-F14B-47A3-B9E1-96F15CF3AF32}" srcOrd="1" destOrd="0" presId="urn:microsoft.com/office/officeart/2005/8/layout/hProcess10"/>
    <dgm:cxn modelId="{1457E02E-1ED7-4352-84D3-80C542ECFAEC}" type="presParOf" srcId="{496A18C4-FB7C-4697-8768-F2EF82215FBD}" destId="{0FACDB3C-884C-4F09-A23C-8CA8F184B333}" srcOrd="3" destOrd="0" presId="urn:microsoft.com/office/officeart/2005/8/layout/hProcess10"/>
    <dgm:cxn modelId="{03B61216-1668-4436-BB3D-838B3262C210}" type="presParOf" srcId="{0FACDB3C-884C-4F09-A23C-8CA8F184B333}" destId="{3538EDE5-644A-4782-8337-2C7CFD6E9578}" srcOrd="0" destOrd="0" presId="urn:microsoft.com/office/officeart/2005/8/layout/hProcess10"/>
    <dgm:cxn modelId="{9F557C8F-607F-4003-91F9-84B568ACD9CE}" type="presParOf" srcId="{496A18C4-FB7C-4697-8768-F2EF82215FBD}" destId="{45B5C6BA-F854-4DD3-9D5E-03472E51DE64}" srcOrd="4" destOrd="0" presId="urn:microsoft.com/office/officeart/2005/8/layout/hProcess10"/>
    <dgm:cxn modelId="{68356F43-A14C-4B95-932F-476FB7BB8B7F}" type="presParOf" srcId="{45B5C6BA-F854-4DD3-9D5E-03472E51DE64}" destId="{C0A86400-B8B5-4D0E-BB56-A05CD361ACED}" srcOrd="0" destOrd="0" presId="urn:microsoft.com/office/officeart/2005/8/layout/hProcess10"/>
    <dgm:cxn modelId="{637D75EA-E4A7-4E45-AB9D-19CAB3469864}" type="presParOf" srcId="{45B5C6BA-F854-4DD3-9D5E-03472E51DE64}" destId="{C30A76DE-2189-49F1-B78A-54DA298052E9}"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645311-4BDE-435E-9B34-7D64CEA01E8B}"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n-US"/>
        </a:p>
      </dgm:t>
    </dgm:pt>
    <dgm:pt modelId="{8D57F90B-39E0-4F50-A0FC-22203388DC7A}">
      <dgm:prSet phldrT="[Text]" custT="1"/>
      <dgm:spPr/>
      <dgm:t>
        <a:bodyPr/>
        <a:lstStyle/>
        <a:p>
          <a:r>
            <a:rPr lang="en-US" sz="2000" dirty="0">
              <a:latin typeface="Bookman Old Style" panose="02050604050505020204" pitchFamily="18" charset="0"/>
            </a:rPr>
            <a:t>To further promote shared governance between the school community</a:t>
          </a:r>
        </a:p>
      </dgm:t>
    </dgm:pt>
    <dgm:pt modelId="{36BCE7B0-9412-4562-82E4-F43D713F43FE}" type="parTrans" cxnId="{2259A791-2399-4EB4-B8AE-BEBF1D9A7E90}">
      <dgm:prSet/>
      <dgm:spPr/>
      <dgm:t>
        <a:bodyPr/>
        <a:lstStyle/>
        <a:p>
          <a:endParaRPr lang="en-US"/>
        </a:p>
      </dgm:t>
    </dgm:pt>
    <dgm:pt modelId="{5C2C7546-0F0B-47C8-ADAB-6979EC1D8883}" type="sibTrans" cxnId="{2259A791-2399-4EB4-B8AE-BEBF1D9A7E90}">
      <dgm:prSet/>
      <dgm:spPr/>
      <dgm:t>
        <a:bodyPr/>
        <a:lstStyle/>
        <a:p>
          <a:endParaRPr lang="en-US"/>
        </a:p>
      </dgm:t>
    </dgm:pt>
    <dgm:pt modelId="{0DD787B4-D035-4A0F-9210-B8ED45221327}">
      <dgm:prSet phldrT="[Text]"/>
      <dgm:spPr/>
      <dgm:t>
        <a:bodyPr/>
        <a:lstStyle/>
        <a:p>
          <a:r>
            <a:rPr lang="en-US" dirty="0">
              <a:latin typeface="Bookman Old Style" panose="02050604050505020204" pitchFamily="18" charset="0"/>
            </a:rPr>
            <a:t>To integrate accreditation into SBM for a seamless assessment of a school system; and</a:t>
          </a:r>
        </a:p>
      </dgm:t>
    </dgm:pt>
    <dgm:pt modelId="{FF48DF6C-3B01-43DD-9FC3-552E1693F322}" type="parTrans" cxnId="{164233FD-A960-43E2-8AA6-0AB228A02499}">
      <dgm:prSet/>
      <dgm:spPr/>
      <dgm:t>
        <a:bodyPr/>
        <a:lstStyle/>
        <a:p>
          <a:endParaRPr lang="en-US"/>
        </a:p>
      </dgm:t>
    </dgm:pt>
    <dgm:pt modelId="{91E83A16-288E-4C3D-9579-D7F45028B5A0}" type="sibTrans" cxnId="{164233FD-A960-43E2-8AA6-0AB228A02499}">
      <dgm:prSet/>
      <dgm:spPr/>
      <dgm:t>
        <a:bodyPr/>
        <a:lstStyle/>
        <a:p>
          <a:endParaRPr lang="en-US"/>
        </a:p>
      </dgm:t>
    </dgm:pt>
    <dgm:pt modelId="{95D35EE1-3789-4ED2-914E-BA6176441914}">
      <dgm:prSet phldrT="[Text]"/>
      <dgm:spPr/>
      <dgm:t>
        <a:bodyPr/>
        <a:lstStyle/>
        <a:p>
          <a:r>
            <a:rPr lang="en-US" dirty="0">
              <a:latin typeface="Bookman Old Style" panose="02050604050505020204" pitchFamily="18" charset="0"/>
            </a:rPr>
            <a:t>To improve the school system’s capacity to be on track in achieving the EFA/Millennium Development Goals and sustain good performance.</a:t>
          </a:r>
        </a:p>
      </dgm:t>
    </dgm:pt>
    <dgm:pt modelId="{86A19F45-C774-4431-8520-6A2C243AE9C6}" type="parTrans" cxnId="{C9F1BF0F-40D9-4EBB-BB4E-1745FB045147}">
      <dgm:prSet/>
      <dgm:spPr/>
      <dgm:t>
        <a:bodyPr/>
        <a:lstStyle/>
        <a:p>
          <a:endParaRPr lang="en-US"/>
        </a:p>
      </dgm:t>
    </dgm:pt>
    <dgm:pt modelId="{8EE6140E-C545-4938-8B4F-8EBD51D8A39B}" type="sibTrans" cxnId="{C9F1BF0F-40D9-4EBB-BB4E-1745FB045147}">
      <dgm:prSet/>
      <dgm:spPr/>
      <dgm:t>
        <a:bodyPr/>
        <a:lstStyle/>
        <a:p>
          <a:endParaRPr lang="en-US"/>
        </a:p>
      </dgm:t>
    </dgm:pt>
    <dgm:pt modelId="{496A18C4-FB7C-4697-8768-F2EF82215FBD}" type="pres">
      <dgm:prSet presAssocID="{A1645311-4BDE-435E-9B34-7D64CEA01E8B}" presName="Name0" presStyleCnt="0">
        <dgm:presLayoutVars>
          <dgm:dir/>
          <dgm:resizeHandles val="exact"/>
        </dgm:presLayoutVars>
      </dgm:prSet>
      <dgm:spPr/>
    </dgm:pt>
    <dgm:pt modelId="{DB194672-A905-4707-B729-0578E14E678C}" type="pres">
      <dgm:prSet presAssocID="{8D57F90B-39E0-4F50-A0FC-22203388DC7A}" presName="composite" presStyleCnt="0"/>
      <dgm:spPr/>
    </dgm:pt>
    <dgm:pt modelId="{491D3810-034A-4A06-981E-EA412D9EC3AE}" type="pres">
      <dgm:prSet presAssocID="{8D57F90B-39E0-4F50-A0FC-22203388DC7A}" presName="imagSh" presStyleLbl="bgImgPlace1" presStyleIdx="0" presStyleCnt="3" custLinFactNeighborX="6114" custLinFactNeighborY="1439"/>
      <dgm:spPr/>
    </dgm:pt>
    <dgm:pt modelId="{0C0F0CA3-E8E4-4BF4-95E7-FA123874727E}" type="pres">
      <dgm:prSet presAssocID="{8D57F90B-39E0-4F50-A0FC-22203388DC7A}" presName="txNode" presStyleLbl="node1" presStyleIdx="0" presStyleCnt="3" custLinFactNeighborX="719" custLinFactNeighborY="-41056">
        <dgm:presLayoutVars>
          <dgm:bulletEnabled val="1"/>
        </dgm:presLayoutVars>
      </dgm:prSet>
      <dgm:spPr/>
    </dgm:pt>
    <dgm:pt modelId="{FC0E75AA-1732-4F12-84F0-F39B0A7C0728}" type="pres">
      <dgm:prSet presAssocID="{5C2C7546-0F0B-47C8-ADAB-6979EC1D8883}" presName="sibTrans" presStyleLbl="sibTrans2D1" presStyleIdx="0" presStyleCnt="2"/>
      <dgm:spPr/>
    </dgm:pt>
    <dgm:pt modelId="{63789FDD-A26E-4EC2-AEDE-42907C175211}" type="pres">
      <dgm:prSet presAssocID="{5C2C7546-0F0B-47C8-ADAB-6979EC1D8883}" presName="connTx" presStyleLbl="sibTrans2D1" presStyleIdx="0" presStyleCnt="2"/>
      <dgm:spPr/>
    </dgm:pt>
    <dgm:pt modelId="{0AA4DD3D-A48B-42F2-B08E-E503A0A27F25}" type="pres">
      <dgm:prSet presAssocID="{0DD787B4-D035-4A0F-9210-B8ED45221327}" presName="composite" presStyleCnt="0"/>
      <dgm:spPr/>
    </dgm:pt>
    <dgm:pt modelId="{03EB8C13-5FE7-49D5-AEB9-88332F4A8340}" type="pres">
      <dgm:prSet presAssocID="{0DD787B4-D035-4A0F-9210-B8ED45221327}" presName="imagSh" presStyleLbl="bgImgPlace1" presStyleIdx="1" presStyleCnt="3" custLinFactNeighborX="1079" custLinFactNeighborY="15525"/>
      <dgm:spPr/>
    </dgm:pt>
    <dgm:pt modelId="{43135334-F14B-47A3-B9E1-96F15CF3AF32}" type="pres">
      <dgm:prSet presAssocID="{0DD787B4-D035-4A0F-9210-B8ED45221327}" presName="txNode" presStyleLbl="node1" presStyleIdx="1" presStyleCnt="3" custLinFactNeighborX="-4903" custLinFactNeighborY="-23377">
        <dgm:presLayoutVars>
          <dgm:bulletEnabled val="1"/>
        </dgm:presLayoutVars>
      </dgm:prSet>
      <dgm:spPr/>
    </dgm:pt>
    <dgm:pt modelId="{0FACDB3C-884C-4F09-A23C-8CA8F184B333}" type="pres">
      <dgm:prSet presAssocID="{91E83A16-288E-4C3D-9579-D7F45028B5A0}" presName="sibTrans" presStyleLbl="sibTrans2D1" presStyleIdx="1" presStyleCnt="2"/>
      <dgm:spPr/>
    </dgm:pt>
    <dgm:pt modelId="{3538EDE5-644A-4782-8337-2C7CFD6E9578}" type="pres">
      <dgm:prSet presAssocID="{91E83A16-288E-4C3D-9579-D7F45028B5A0}" presName="connTx" presStyleLbl="sibTrans2D1" presStyleIdx="1" presStyleCnt="2"/>
      <dgm:spPr/>
    </dgm:pt>
    <dgm:pt modelId="{45B5C6BA-F854-4DD3-9D5E-03472E51DE64}" type="pres">
      <dgm:prSet presAssocID="{95D35EE1-3789-4ED2-914E-BA6176441914}" presName="composite" presStyleCnt="0"/>
      <dgm:spPr/>
    </dgm:pt>
    <dgm:pt modelId="{C0A86400-B8B5-4D0E-BB56-A05CD361ACED}" type="pres">
      <dgm:prSet presAssocID="{95D35EE1-3789-4ED2-914E-BA6176441914}" presName="imagSh" presStyleLbl="bgImgPlace1" presStyleIdx="2" presStyleCnt="3" custLinFactNeighborX="3956" custLinFactNeighborY="35605"/>
      <dgm:spPr/>
    </dgm:pt>
    <dgm:pt modelId="{C30A76DE-2189-49F1-B78A-54DA298052E9}" type="pres">
      <dgm:prSet presAssocID="{95D35EE1-3789-4ED2-914E-BA6176441914}" presName="txNode" presStyleLbl="node1" presStyleIdx="2" presStyleCnt="3">
        <dgm:presLayoutVars>
          <dgm:bulletEnabled val="1"/>
        </dgm:presLayoutVars>
      </dgm:prSet>
      <dgm:spPr/>
    </dgm:pt>
  </dgm:ptLst>
  <dgm:cxnLst>
    <dgm:cxn modelId="{DE9BEE0E-A52D-407C-9B0F-ED7BCDD6CD56}" type="presOf" srcId="{0DD787B4-D035-4A0F-9210-B8ED45221327}" destId="{43135334-F14B-47A3-B9E1-96F15CF3AF32}" srcOrd="0" destOrd="0" presId="urn:microsoft.com/office/officeart/2005/8/layout/hProcess10"/>
    <dgm:cxn modelId="{C9F1BF0F-40D9-4EBB-BB4E-1745FB045147}" srcId="{A1645311-4BDE-435E-9B34-7D64CEA01E8B}" destId="{95D35EE1-3789-4ED2-914E-BA6176441914}" srcOrd="2" destOrd="0" parTransId="{86A19F45-C774-4431-8520-6A2C243AE9C6}" sibTransId="{8EE6140E-C545-4938-8B4F-8EBD51D8A39B}"/>
    <dgm:cxn modelId="{D5917B1B-BA43-405A-B2C9-AFE3F7505CC9}" type="presOf" srcId="{5C2C7546-0F0B-47C8-ADAB-6979EC1D8883}" destId="{63789FDD-A26E-4EC2-AEDE-42907C175211}" srcOrd="1" destOrd="0" presId="urn:microsoft.com/office/officeart/2005/8/layout/hProcess10"/>
    <dgm:cxn modelId="{A2BF441E-C4A8-4C01-9BE4-0C257147C5F1}" type="presOf" srcId="{91E83A16-288E-4C3D-9579-D7F45028B5A0}" destId="{0FACDB3C-884C-4F09-A23C-8CA8F184B333}" srcOrd="0" destOrd="0" presId="urn:microsoft.com/office/officeart/2005/8/layout/hProcess10"/>
    <dgm:cxn modelId="{3B6F1321-FD85-4E8E-ACA3-969CC133BBE2}" type="presOf" srcId="{5C2C7546-0F0B-47C8-ADAB-6979EC1D8883}" destId="{FC0E75AA-1732-4F12-84F0-F39B0A7C0728}" srcOrd="0" destOrd="0" presId="urn:microsoft.com/office/officeart/2005/8/layout/hProcess10"/>
    <dgm:cxn modelId="{D19FEF2F-5DF8-41E9-A928-A1A0619D80BD}" type="presOf" srcId="{8D57F90B-39E0-4F50-A0FC-22203388DC7A}" destId="{0C0F0CA3-E8E4-4BF4-95E7-FA123874727E}" srcOrd="0" destOrd="0" presId="urn:microsoft.com/office/officeart/2005/8/layout/hProcess10"/>
    <dgm:cxn modelId="{12BAF450-82BE-414D-B30C-638177B835B9}" type="presOf" srcId="{91E83A16-288E-4C3D-9579-D7F45028B5A0}" destId="{3538EDE5-644A-4782-8337-2C7CFD6E9578}" srcOrd="1" destOrd="0" presId="urn:microsoft.com/office/officeart/2005/8/layout/hProcess10"/>
    <dgm:cxn modelId="{2259A791-2399-4EB4-B8AE-BEBF1D9A7E90}" srcId="{A1645311-4BDE-435E-9B34-7D64CEA01E8B}" destId="{8D57F90B-39E0-4F50-A0FC-22203388DC7A}" srcOrd="0" destOrd="0" parTransId="{36BCE7B0-9412-4562-82E4-F43D713F43FE}" sibTransId="{5C2C7546-0F0B-47C8-ADAB-6979EC1D8883}"/>
    <dgm:cxn modelId="{B33A6EB7-DEA9-4522-BEA7-26E137C35226}" type="presOf" srcId="{A1645311-4BDE-435E-9B34-7D64CEA01E8B}" destId="{496A18C4-FB7C-4697-8768-F2EF82215FBD}" srcOrd="0" destOrd="0" presId="urn:microsoft.com/office/officeart/2005/8/layout/hProcess10"/>
    <dgm:cxn modelId="{38D83DF5-2269-4724-A267-8697421D503A}" type="presOf" srcId="{95D35EE1-3789-4ED2-914E-BA6176441914}" destId="{C30A76DE-2189-49F1-B78A-54DA298052E9}" srcOrd="0" destOrd="0" presId="urn:microsoft.com/office/officeart/2005/8/layout/hProcess10"/>
    <dgm:cxn modelId="{164233FD-A960-43E2-8AA6-0AB228A02499}" srcId="{A1645311-4BDE-435E-9B34-7D64CEA01E8B}" destId="{0DD787B4-D035-4A0F-9210-B8ED45221327}" srcOrd="1" destOrd="0" parTransId="{FF48DF6C-3B01-43DD-9FC3-552E1693F322}" sibTransId="{91E83A16-288E-4C3D-9579-D7F45028B5A0}"/>
    <dgm:cxn modelId="{434AAA19-BE97-4A5C-969A-23B53038B919}" type="presParOf" srcId="{496A18C4-FB7C-4697-8768-F2EF82215FBD}" destId="{DB194672-A905-4707-B729-0578E14E678C}" srcOrd="0" destOrd="0" presId="urn:microsoft.com/office/officeart/2005/8/layout/hProcess10"/>
    <dgm:cxn modelId="{224F4A4C-5104-4672-8D44-B0341FF87BAF}" type="presParOf" srcId="{DB194672-A905-4707-B729-0578E14E678C}" destId="{491D3810-034A-4A06-981E-EA412D9EC3AE}" srcOrd="0" destOrd="0" presId="urn:microsoft.com/office/officeart/2005/8/layout/hProcess10"/>
    <dgm:cxn modelId="{F3EA0C55-591D-48C2-88B6-811D4C00D7FA}" type="presParOf" srcId="{DB194672-A905-4707-B729-0578E14E678C}" destId="{0C0F0CA3-E8E4-4BF4-95E7-FA123874727E}" srcOrd="1" destOrd="0" presId="urn:microsoft.com/office/officeart/2005/8/layout/hProcess10"/>
    <dgm:cxn modelId="{54B03F47-35FB-469B-96A7-6C3D67728D0F}" type="presParOf" srcId="{496A18C4-FB7C-4697-8768-F2EF82215FBD}" destId="{FC0E75AA-1732-4F12-84F0-F39B0A7C0728}" srcOrd="1" destOrd="0" presId="urn:microsoft.com/office/officeart/2005/8/layout/hProcess10"/>
    <dgm:cxn modelId="{997EB0A8-FC1B-4A94-A166-47AAD0D49787}" type="presParOf" srcId="{FC0E75AA-1732-4F12-84F0-F39B0A7C0728}" destId="{63789FDD-A26E-4EC2-AEDE-42907C175211}" srcOrd="0" destOrd="0" presId="urn:microsoft.com/office/officeart/2005/8/layout/hProcess10"/>
    <dgm:cxn modelId="{F01513C5-DBC7-4C18-A334-18683AD1966D}" type="presParOf" srcId="{496A18C4-FB7C-4697-8768-F2EF82215FBD}" destId="{0AA4DD3D-A48B-42F2-B08E-E503A0A27F25}" srcOrd="2" destOrd="0" presId="urn:microsoft.com/office/officeart/2005/8/layout/hProcess10"/>
    <dgm:cxn modelId="{55598DA2-1DB6-4A29-9BEC-C0BDDA512DAC}" type="presParOf" srcId="{0AA4DD3D-A48B-42F2-B08E-E503A0A27F25}" destId="{03EB8C13-5FE7-49D5-AEB9-88332F4A8340}" srcOrd="0" destOrd="0" presId="urn:microsoft.com/office/officeart/2005/8/layout/hProcess10"/>
    <dgm:cxn modelId="{328ECBAF-D7FE-4437-B242-C1296D528200}" type="presParOf" srcId="{0AA4DD3D-A48B-42F2-B08E-E503A0A27F25}" destId="{43135334-F14B-47A3-B9E1-96F15CF3AF32}" srcOrd="1" destOrd="0" presId="urn:microsoft.com/office/officeart/2005/8/layout/hProcess10"/>
    <dgm:cxn modelId="{1457E02E-1ED7-4352-84D3-80C542ECFAEC}" type="presParOf" srcId="{496A18C4-FB7C-4697-8768-F2EF82215FBD}" destId="{0FACDB3C-884C-4F09-A23C-8CA8F184B333}" srcOrd="3" destOrd="0" presId="urn:microsoft.com/office/officeart/2005/8/layout/hProcess10"/>
    <dgm:cxn modelId="{03B61216-1668-4436-BB3D-838B3262C210}" type="presParOf" srcId="{0FACDB3C-884C-4F09-A23C-8CA8F184B333}" destId="{3538EDE5-644A-4782-8337-2C7CFD6E9578}" srcOrd="0" destOrd="0" presId="urn:microsoft.com/office/officeart/2005/8/layout/hProcess10"/>
    <dgm:cxn modelId="{9F557C8F-607F-4003-91F9-84B568ACD9CE}" type="presParOf" srcId="{496A18C4-FB7C-4697-8768-F2EF82215FBD}" destId="{45B5C6BA-F854-4DD3-9D5E-03472E51DE64}" srcOrd="4" destOrd="0" presId="urn:microsoft.com/office/officeart/2005/8/layout/hProcess10"/>
    <dgm:cxn modelId="{68356F43-A14C-4B95-932F-476FB7BB8B7F}" type="presParOf" srcId="{45B5C6BA-F854-4DD3-9D5E-03472E51DE64}" destId="{C0A86400-B8B5-4D0E-BB56-A05CD361ACED}" srcOrd="0" destOrd="0" presId="urn:microsoft.com/office/officeart/2005/8/layout/hProcess10"/>
    <dgm:cxn modelId="{637D75EA-E4A7-4E45-AB9D-19CAB3469864}" type="presParOf" srcId="{45B5C6BA-F854-4DD3-9D5E-03472E51DE64}" destId="{C30A76DE-2189-49F1-B78A-54DA298052E9}"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D8F7F5-B562-4073-BD19-BD3AD58C4B3F}" type="doc">
      <dgm:prSet loTypeId="urn:microsoft.com/office/officeart/2005/8/layout/radial3" loCatId="cycle" qsTypeId="urn:microsoft.com/office/officeart/2005/8/quickstyle/simple1" qsCatId="simple" csTypeId="urn:microsoft.com/office/officeart/2005/8/colors/accent6_5" csCatId="accent6" phldr="1"/>
      <dgm:spPr/>
      <dgm:t>
        <a:bodyPr/>
        <a:lstStyle/>
        <a:p>
          <a:endParaRPr lang="en-US"/>
        </a:p>
      </dgm:t>
    </dgm:pt>
    <dgm:pt modelId="{531A6669-D7DC-4220-9ACB-7077A1D3BB24}">
      <dgm:prSet phldrT="[Text]" custT="1"/>
      <dgm:spPr/>
      <dgm:t>
        <a:bodyPr/>
        <a:lstStyle/>
        <a:p>
          <a:r>
            <a:rPr lang="en-US" sz="3600" dirty="0">
              <a:latin typeface="Bookman Old Style" panose="02050604050505020204" pitchFamily="18" charset="0"/>
            </a:rPr>
            <a:t>Principles of a School System</a:t>
          </a:r>
        </a:p>
      </dgm:t>
    </dgm:pt>
    <dgm:pt modelId="{F573D948-C772-47BC-9F7E-165AFEA74B3C}" type="parTrans" cxnId="{A4821504-48B7-426C-AAA8-6D545AF0597E}">
      <dgm:prSet/>
      <dgm:spPr/>
      <dgm:t>
        <a:bodyPr/>
        <a:lstStyle/>
        <a:p>
          <a:endParaRPr lang="en-US"/>
        </a:p>
      </dgm:t>
    </dgm:pt>
    <dgm:pt modelId="{0EBCDBF4-0AF5-4706-A394-706F358B66D4}" type="sibTrans" cxnId="{A4821504-48B7-426C-AAA8-6D545AF0597E}">
      <dgm:prSet/>
      <dgm:spPr/>
      <dgm:t>
        <a:bodyPr/>
        <a:lstStyle/>
        <a:p>
          <a:endParaRPr lang="en-US"/>
        </a:p>
      </dgm:t>
    </dgm:pt>
    <dgm:pt modelId="{CFFC2227-9C1E-4237-9E41-460A189B9B5F}">
      <dgm:prSet phldrT="[Text]" custT="1"/>
      <dgm:spPr/>
      <dgm:t>
        <a:bodyPr/>
        <a:lstStyle/>
        <a:p>
          <a:r>
            <a:rPr lang="en-US" sz="2000" dirty="0">
              <a:solidFill>
                <a:schemeClr val="bg1"/>
              </a:solidFill>
              <a:latin typeface="Bookman Old Style" panose="02050604050505020204" pitchFamily="18" charset="0"/>
            </a:rPr>
            <a:t>Leadership &amp; </a:t>
          </a:r>
          <a:r>
            <a:rPr lang="en-US" sz="2000" dirty="0" err="1">
              <a:solidFill>
                <a:schemeClr val="bg1"/>
              </a:solidFill>
              <a:latin typeface="Bookman Old Style" panose="02050604050505020204" pitchFamily="18" charset="0"/>
            </a:rPr>
            <a:t>Gover-nance</a:t>
          </a:r>
          <a:endParaRPr lang="en-US" sz="2000" dirty="0">
            <a:solidFill>
              <a:schemeClr val="bg1"/>
            </a:solidFill>
            <a:latin typeface="Bookman Old Style" panose="02050604050505020204" pitchFamily="18" charset="0"/>
          </a:endParaRPr>
        </a:p>
      </dgm:t>
    </dgm:pt>
    <dgm:pt modelId="{A84104A0-7A7A-4A4F-8D93-036958006D88}" type="parTrans" cxnId="{02133267-55C4-48C3-9B9A-32F10C766DE4}">
      <dgm:prSet/>
      <dgm:spPr/>
      <dgm:t>
        <a:bodyPr/>
        <a:lstStyle/>
        <a:p>
          <a:endParaRPr lang="en-US"/>
        </a:p>
      </dgm:t>
    </dgm:pt>
    <dgm:pt modelId="{5959F595-733C-4B88-9906-A6B0A3D0CCC2}" type="sibTrans" cxnId="{02133267-55C4-48C3-9B9A-32F10C766DE4}">
      <dgm:prSet/>
      <dgm:spPr/>
      <dgm:t>
        <a:bodyPr/>
        <a:lstStyle/>
        <a:p>
          <a:endParaRPr lang="en-US"/>
        </a:p>
      </dgm:t>
    </dgm:pt>
    <dgm:pt modelId="{BBB40C18-D226-451B-9972-84B440A63096}">
      <dgm:prSet phldrT="[Text]" custT="1"/>
      <dgm:spPr/>
      <dgm:t>
        <a:bodyPr/>
        <a:lstStyle/>
        <a:p>
          <a:r>
            <a:rPr lang="en-US" sz="2000" dirty="0" err="1">
              <a:latin typeface="Bookman Old Style" panose="02050604050505020204" pitchFamily="18" charset="0"/>
            </a:rPr>
            <a:t>Curricu-lum</a:t>
          </a:r>
          <a:r>
            <a:rPr lang="en-US" sz="2000" dirty="0">
              <a:latin typeface="Bookman Old Style" panose="02050604050505020204" pitchFamily="18" charset="0"/>
            </a:rPr>
            <a:t> &amp; Learning</a:t>
          </a:r>
        </a:p>
      </dgm:t>
    </dgm:pt>
    <dgm:pt modelId="{3A76C800-96A8-4FF7-BF96-E36B09454E2A}" type="parTrans" cxnId="{012F1046-5AA7-42BA-AB24-4045F803AE12}">
      <dgm:prSet/>
      <dgm:spPr/>
      <dgm:t>
        <a:bodyPr/>
        <a:lstStyle/>
        <a:p>
          <a:endParaRPr lang="en-US"/>
        </a:p>
      </dgm:t>
    </dgm:pt>
    <dgm:pt modelId="{093E2E2B-92D8-4353-92BC-C0D2209A3719}" type="sibTrans" cxnId="{012F1046-5AA7-42BA-AB24-4045F803AE12}">
      <dgm:prSet/>
      <dgm:spPr/>
      <dgm:t>
        <a:bodyPr/>
        <a:lstStyle/>
        <a:p>
          <a:endParaRPr lang="en-US"/>
        </a:p>
      </dgm:t>
    </dgm:pt>
    <dgm:pt modelId="{8956F736-84AD-4E3E-A04C-4BC26FC02069}">
      <dgm:prSet phldrT="[Text]" custT="1"/>
      <dgm:spPr/>
      <dgm:t>
        <a:bodyPr/>
        <a:lstStyle/>
        <a:p>
          <a:r>
            <a:rPr lang="en-US" sz="1700" dirty="0">
              <a:latin typeface="Bookman Old Style" panose="02050604050505020204" pitchFamily="18" charset="0"/>
            </a:rPr>
            <a:t>Accountability &amp; Continuous Improvement</a:t>
          </a:r>
        </a:p>
      </dgm:t>
    </dgm:pt>
    <dgm:pt modelId="{4BF3DD80-1DA3-4DCF-98E2-9CE6E57D692F}" type="parTrans" cxnId="{C5670F54-3DB3-4EEB-86A9-B29733675E68}">
      <dgm:prSet/>
      <dgm:spPr/>
      <dgm:t>
        <a:bodyPr/>
        <a:lstStyle/>
        <a:p>
          <a:endParaRPr lang="en-US"/>
        </a:p>
      </dgm:t>
    </dgm:pt>
    <dgm:pt modelId="{0C186F25-F781-4654-9A6B-BCDAD9A5921C}" type="sibTrans" cxnId="{C5670F54-3DB3-4EEB-86A9-B29733675E68}">
      <dgm:prSet/>
      <dgm:spPr/>
      <dgm:t>
        <a:bodyPr/>
        <a:lstStyle/>
        <a:p>
          <a:endParaRPr lang="en-US"/>
        </a:p>
      </dgm:t>
    </dgm:pt>
    <dgm:pt modelId="{BAF43573-CB7A-4409-9657-B25D95D87010}">
      <dgm:prSet phldrT="[Text]" custT="1"/>
      <dgm:spPr/>
      <dgm:t>
        <a:bodyPr/>
        <a:lstStyle/>
        <a:p>
          <a:r>
            <a:rPr lang="en-US" sz="2000" dirty="0">
              <a:latin typeface="Bookman Old Style" panose="02050604050505020204" pitchFamily="18" charset="0"/>
            </a:rPr>
            <a:t>Manage-</a:t>
          </a:r>
          <a:r>
            <a:rPr lang="en-US" sz="2000" dirty="0" err="1">
              <a:latin typeface="Bookman Old Style" panose="02050604050505020204" pitchFamily="18" charset="0"/>
            </a:rPr>
            <a:t>ment</a:t>
          </a:r>
          <a:r>
            <a:rPr lang="en-US" sz="2000" dirty="0">
              <a:latin typeface="Bookman Old Style" panose="02050604050505020204" pitchFamily="18" charset="0"/>
            </a:rPr>
            <a:t> of Resources</a:t>
          </a:r>
        </a:p>
      </dgm:t>
    </dgm:pt>
    <dgm:pt modelId="{E6CFB7DF-DE9C-4C76-B5D9-CFF1F7E53455}" type="parTrans" cxnId="{D150F31F-BAA6-44F3-92B5-443BCA538FC4}">
      <dgm:prSet/>
      <dgm:spPr/>
      <dgm:t>
        <a:bodyPr/>
        <a:lstStyle/>
        <a:p>
          <a:endParaRPr lang="en-US"/>
        </a:p>
      </dgm:t>
    </dgm:pt>
    <dgm:pt modelId="{7900A262-57BC-44D5-8185-A350341FCEA3}" type="sibTrans" cxnId="{D150F31F-BAA6-44F3-92B5-443BCA538FC4}">
      <dgm:prSet/>
      <dgm:spPr/>
      <dgm:t>
        <a:bodyPr/>
        <a:lstStyle/>
        <a:p>
          <a:endParaRPr lang="en-US"/>
        </a:p>
      </dgm:t>
    </dgm:pt>
    <dgm:pt modelId="{503A20F3-6875-468D-B84F-60825FD8F324}" type="pres">
      <dgm:prSet presAssocID="{82D8F7F5-B562-4073-BD19-BD3AD58C4B3F}" presName="composite" presStyleCnt="0">
        <dgm:presLayoutVars>
          <dgm:chMax val="1"/>
          <dgm:dir/>
          <dgm:resizeHandles val="exact"/>
        </dgm:presLayoutVars>
      </dgm:prSet>
      <dgm:spPr/>
    </dgm:pt>
    <dgm:pt modelId="{7BD5DC97-2450-4DF8-937C-B11934B9A661}" type="pres">
      <dgm:prSet presAssocID="{82D8F7F5-B562-4073-BD19-BD3AD58C4B3F}" presName="radial" presStyleCnt="0">
        <dgm:presLayoutVars>
          <dgm:animLvl val="ctr"/>
        </dgm:presLayoutVars>
      </dgm:prSet>
      <dgm:spPr/>
    </dgm:pt>
    <dgm:pt modelId="{58429050-DEDC-483B-A94E-E6E98B27C75E}" type="pres">
      <dgm:prSet presAssocID="{531A6669-D7DC-4220-9ACB-7077A1D3BB24}" presName="centerShape" presStyleLbl="vennNode1" presStyleIdx="0" presStyleCnt="5"/>
      <dgm:spPr/>
    </dgm:pt>
    <dgm:pt modelId="{1CC1A3DA-AB29-4A1E-8BBF-3AC13D3D206E}" type="pres">
      <dgm:prSet presAssocID="{CFFC2227-9C1E-4237-9E41-460A189B9B5F}" presName="node" presStyleLbl="vennNode1" presStyleIdx="1" presStyleCnt="5" custScaleX="127892" custScaleY="118716">
        <dgm:presLayoutVars>
          <dgm:bulletEnabled val="1"/>
        </dgm:presLayoutVars>
      </dgm:prSet>
      <dgm:spPr/>
    </dgm:pt>
    <dgm:pt modelId="{CCCEAE0A-2E50-4C76-B180-1F4AB56CB5A3}" type="pres">
      <dgm:prSet presAssocID="{BBB40C18-D226-451B-9972-84B440A63096}" presName="node" presStyleLbl="vennNode1" presStyleIdx="2" presStyleCnt="5" custScaleX="126266" custScaleY="124322">
        <dgm:presLayoutVars>
          <dgm:bulletEnabled val="1"/>
        </dgm:presLayoutVars>
      </dgm:prSet>
      <dgm:spPr/>
    </dgm:pt>
    <dgm:pt modelId="{291AA9FD-F8A2-4DF1-95E8-E2D631889738}" type="pres">
      <dgm:prSet presAssocID="{8956F736-84AD-4E3E-A04C-4BC26FC02069}" presName="node" presStyleLbl="vennNode1" presStyleIdx="3" presStyleCnt="5" custScaleX="146208" custScaleY="116918">
        <dgm:presLayoutVars>
          <dgm:bulletEnabled val="1"/>
        </dgm:presLayoutVars>
      </dgm:prSet>
      <dgm:spPr/>
    </dgm:pt>
    <dgm:pt modelId="{73912EBF-3FD6-4FFA-AEF9-CC8FA2F88935}" type="pres">
      <dgm:prSet presAssocID="{BAF43573-CB7A-4409-9657-B25D95D87010}" presName="node" presStyleLbl="vennNode1" presStyleIdx="4" presStyleCnt="5" custScaleX="133550" custScaleY="115077">
        <dgm:presLayoutVars>
          <dgm:bulletEnabled val="1"/>
        </dgm:presLayoutVars>
      </dgm:prSet>
      <dgm:spPr/>
    </dgm:pt>
  </dgm:ptLst>
  <dgm:cxnLst>
    <dgm:cxn modelId="{A4821504-48B7-426C-AAA8-6D545AF0597E}" srcId="{82D8F7F5-B562-4073-BD19-BD3AD58C4B3F}" destId="{531A6669-D7DC-4220-9ACB-7077A1D3BB24}" srcOrd="0" destOrd="0" parTransId="{F573D948-C772-47BC-9F7E-165AFEA74B3C}" sibTransId="{0EBCDBF4-0AF5-4706-A394-706F358B66D4}"/>
    <dgm:cxn modelId="{D150F31F-BAA6-44F3-92B5-443BCA538FC4}" srcId="{531A6669-D7DC-4220-9ACB-7077A1D3BB24}" destId="{BAF43573-CB7A-4409-9657-B25D95D87010}" srcOrd="3" destOrd="0" parTransId="{E6CFB7DF-DE9C-4C76-B5D9-CFF1F7E53455}" sibTransId="{7900A262-57BC-44D5-8185-A350341FCEA3}"/>
    <dgm:cxn modelId="{9767C63F-C271-4A85-A947-2D9F69155ECD}" type="presOf" srcId="{82D8F7F5-B562-4073-BD19-BD3AD58C4B3F}" destId="{503A20F3-6875-468D-B84F-60825FD8F324}" srcOrd="0" destOrd="0" presId="urn:microsoft.com/office/officeart/2005/8/layout/radial3"/>
    <dgm:cxn modelId="{012F1046-5AA7-42BA-AB24-4045F803AE12}" srcId="{531A6669-D7DC-4220-9ACB-7077A1D3BB24}" destId="{BBB40C18-D226-451B-9972-84B440A63096}" srcOrd="1" destOrd="0" parTransId="{3A76C800-96A8-4FF7-BF96-E36B09454E2A}" sibTransId="{093E2E2B-92D8-4353-92BC-C0D2209A3719}"/>
    <dgm:cxn modelId="{02133267-55C4-48C3-9B9A-32F10C766DE4}" srcId="{531A6669-D7DC-4220-9ACB-7077A1D3BB24}" destId="{CFFC2227-9C1E-4237-9E41-460A189B9B5F}" srcOrd="0" destOrd="0" parTransId="{A84104A0-7A7A-4A4F-8D93-036958006D88}" sibTransId="{5959F595-733C-4B88-9906-A6B0A3D0CCC2}"/>
    <dgm:cxn modelId="{CE2A6353-0101-4C9D-92A5-861FD5932B2B}" type="presOf" srcId="{8956F736-84AD-4E3E-A04C-4BC26FC02069}" destId="{291AA9FD-F8A2-4DF1-95E8-E2D631889738}" srcOrd="0" destOrd="0" presId="urn:microsoft.com/office/officeart/2005/8/layout/radial3"/>
    <dgm:cxn modelId="{C5670F54-3DB3-4EEB-86A9-B29733675E68}" srcId="{531A6669-D7DC-4220-9ACB-7077A1D3BB24}" destId="{8956F736-84AD-4E3E-A04C-4BC26FC02069}" srcOrd="2" destOrd="0" parTransId="{4BF3DD80-1DA3-4DCF-98E2-9CE6E57D692F}" sibTransId="{0C186F25-F781-4654-9A6B-BCDAD9A5921C}"/>
    <dgm:cxn modelId="{4937A192-1805-4A5D-9AA3-1E1E8630CB2D}" type="presOf" srcId="{BAF43573-CB7A-4409-9657-B25D95D87010}" destId="{73912EBF-3FD6-4FFA-AEF9-CC8FA2F88935}" srcOrd="0" destOrd="0" presId="urn:microsoft.com/office/officeart/2005/8/layout/radial3"/>
    <dgm:cxn modelId="{39C09BC4-8537-41BA-8798-B2D7DB659E6E}" type="presOf" srcId="{CFFC2227-9C1E-4237-9E41-460A189B9B5F}" destId="{1CC1A3DA-AB29-4A1E-8BBF-3AC13D3D206E}" srcOrd="0" destOrd="0" presId="urn:microsoft.com/office/officeart/2005/8/layout/radial3"/>
    <dgm:cxn modelId="{F6D572D0-9624-4E2E-A897-34779E70B11D}" type="presOf" srcId="{BBB40C18-D226-451B-9972-84B440A63096}" destId="{CCCEAE0A-2E50-4C76-B180-1F4AB56CB5A3}" srcOrd="0" destOrd="0" presId="urn:microsoft.com/office/officeart/2005/8/layout/radial3"/>
    <dgm:cxn modelId="{81C4E4D2-8E9F-44D2-BDE5-7E0703BBAF71}" type="presOf" srcId="{531A6669-D7DC-4220-9ACB-7077A1D3BB24}" destId="{58429050-DEDC-483B-A94E-E6E98B27C75E}" srcOrd="0" destOrd="0" presId="urn:microsoft.com/office/officeart/2005/8/layout/radial3"/>
    <dgm:cxn modelId="{A3E9041F-8403-46CF-81F0-6E5AA4138950}" type="presParOf" srcId="{503A20F3-6875-468D-B84F-60825FD8F324}" destId="{7BD5DC97-2450-4DF8-937C-B11934B9A661}" srcOrd="0" destOrd="0" presId="urn:microsoft.com/office/officeart/2005/8/layout/radial3"/>
    <dgm:cxn modelId="{C1B90761-DDDA-4469-AF13-CDD5FA618B60}" type="presParOf" srcId="{7BD5DC97-2450-4DF8-937C-B11934B9A661}" destId="{58429050-DEDC-483B-A94E-E6E98B27C75E}" srcOrd="0" destOrd="0" presId="urn:microsoft.com/office/officeart/2005/8/layout/radial3"/>
    <dgm:cxn modelId="{AD5FC383-FA08-4F03-AE8B-1690F5AD9890}" type="presParOf" srcId="{7BD5DC97-2450-4DF8-937C-B11934B9A661}" destId="{1CC1A3DA-AB29-4A1E-8BBF-3AC13D3D206E}" srcOrd="1" destOrd="0" presId="urn:microsoft.com/office/officeart/2005/8/layout/radial3"/>
    <dgm:cxn modelId="{FA46CCBC-4942-4607-8831-C2345B5A10F9}" type="presParOf" srcId="{7BD5DC97-2450-4DF8-937C-B11934B9A661}" destId="{CCCEAE0A-2E50-4C76-B180-1F4AB56CB5A3}" srcOrd="2" destOrd="0" presId="urn:microsoft.com/office/officeart/2005/8/layout/radial3"/>
    <dgm:cxn modelId="{D41C69D2-6A0B-404A-8C38-8CA20621FDD6}" type="presParOf" srcId="{7BD5DC97-2450-4DF8-937C-B11934B9A661}" destId="{291AA9FD-F8A2-4DF1-95E8-E2D631889738}" srcOrd="3" destOrd="0" presId="urn:microsoft.com/office/officeart/2005/8/layout/radial3"/>
    <dgm:cxn modelId="{C2C8BB02-7340-43B1-9322-37FCF8FE7E3F}" type="presParOf" srcId="{7BD5DC97-2450-4DF8-937C-B11934B9A661}" destId="{73912EBF-3FD6-4FFA-AEF9-CC8FA2F8893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D24877-088A-446E-90AD-51B641A22CD4}"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2AFC2DA9-3AF6-43F8-BDD6-97F1320D2FDC}">
      <dgm:prSet phldrT="[Text]"/>
      <dgm:spPr/>
      <dgm:t>
        <a:bodyPr/>
        <a:lstStyle/>
        <a:p>
          <a:r>
            <a:rPr lang="en-US" dirty="0">
              <a:latin typeface="Bookman Old Style" panose="02050604050505020204" pitchFamily="18" charset="0"/>
            </a:rPr>
            <a:t>Principle of Collective Leadership &amp; Governance</a:t>
          </a:r>
        </a:p>
      </dgm:t>
    </dgm:pt>
    <dgm:pt modelId="{81FFB655-A634-4345-BCC0-9B5000D7954D}" type="parTrans" cxnId="{65CC1DE8-319B-4DF4-81C9-BB19A7C3FED7}">
      <dgm:prSet/>
      <dgm:spPr/>
      <dgm:t>
        <a:bodyPr/>
        <a:lstStyle/>
        <a:p>
          <a:endParaRPr lang="en-US"/>
        </a:p>
      </dgm:t>
    </dgm:pt>
    <dgm:pt modelId="{7A3F8C32-AAE0-443A-8767-D777406BD10F}" type="sibTrans" cxnId="{65CC1DE8-319B-4DF4-81C9-BB19A7C3FED7}">
      <dgm:prSet/>
      <dgm:spPr/>
      <dgm:t>
        <a:bodyPr/>
        <a:lstStyle/>
        <a:p>
          <a:endParaRPr lang="en-US"/>
        </a:p>
      </dgm:t>
    </dgm:pt>
    <dgm:pt modelId="{EDCE2BF2-8447-4A5E-95B9-3C7456C7D961}" type="pres">
      <dgm:prSet presAssocID="{34D24877-088A-446E-90AD-51B641A22CD4}" presName="diagram" presStyleCnt="0">
        <dgm:presLayoutVars>
          <dgm:dir/>
        </dgm:presLayoutVars>
      </dgm:prSet>
      <dgm:spPr/>
    </dgm:pt>
    <dgm:pt modelId="{41888AD9-D1A9-4EEE-8612-454803A5222C}" type="pres">
      <dgm:prSet presAssocID="{2AFC2DA9-3AF6-43F8-BDD6-97F1320D2FDC}" presName="composite" presStyleCnt="0"/>
      <dgm:spPr/>
    </dgm:pt>
    <dgm:pt modelId="{976F181A-A471-47C9-BE7D-407D4F670C51}" type="pres">
      <dgm:prSet presAssocID="{2AFC2DA9-3AF6-43F8-BDD6-97F1320D2FDC}" presName="Image" presStyleLbl="bgShp" presStyleIdx="0" presStyleCnt="1" custScaleX="149946"/>
      <dgm:spPr/>
    </dgm:pt>
    <dgm:pt modelId="{18BC6E13-BF34-4993-8D61-DAB193D2040E}" type="pres">
      <dgm:prSet presAssocID="{2AFC2DA9-3AF6-43F8-BDD6-97F1320D2FDC}" presName="Parent" presStyleLbl="node0" presStyleIdx="0" presStyleCnt="1" custLinFactNeighborX="39958" custLinFactNeighborY="-9429">
        <dgm:presLayoutVars>
          <dgm:bulletEnabled val="1"/>
        </dgm:presLayoutVars>
      </dgm:prSet>
      <dgm:spPr/>
    </dgm:pt>
  </dgm:ptLst>
  <dgm:cxnLst>
    <dgm:cxn modelId="{8D764563-8F7F-4136-BD8E-2DAB54D6CAB9}" type="presOf" srcId="{34D24877-088A-446E-90AD-51B641A22CD4}" destId="{EDCE2BF2-8447-4A5E-95B9-3C7456C7D961}" srcOrd="0" destOrd="0" presId="urn:microsoft.com/office/officeart/2008/layout/BendingPictureCaption"/>
    <dgm:cxn modelId="{412E8699-C9A6-4CDC-8E6C-B80A89D9FD14}" type="presOf" srcId="{2AFC2DA9-3AF6-43F8-BDD6-97F1320D2FDC}" destId="{18BC6E13-BF34-4993-8D61-DAB193D2040E}" srcOrd="0" destOrd="0" presId="urn:microsoft.com/office/officeart/2008/layout/BendingPictureCaption"/>
    <dgm:cxn modelId="{65CC1DE8-319B-4DF4-81C9-BB19A7C3FED7}" srcId="{34D24877-088A-446E-90AD-51B641A22CD4}" destId="{2AFC2DA9-3AF6-43F8-BDD6-97F1320D2FDC}" srcOrd="0" destOrd="0" parTransId="{81FFB655-A634-4345-BCC0-9B5000D7954D}" sibTransId="{7A3F8C32-AAE0-443A-8767-D777406BD10F}"/>
    <dgm:cxn modelId="{A35E7591-FC47-41EC-88C0-8E0532B7C1A0}" type="presParOf" srcId="{EDCE2BF2-8447-4A5E-95B9-3C7456C7D961}" destId="{41888AD9-D1A9-4EEE-8612-454803A5222C}" srcOrd="0" destOrd="0" presId="urn:microsoft.com/office/officeart/2008/layout/BendingPictureCaption"/>
    <dgm:cxn modelId="{81E8D535-91F5-45B8-BA97-57FE717AC6B8}" type="presParOf" srcId="{41888AD9-D1A9-4EEE-8612-454803A5222C}" destId="{976F181A-A471-47C9-BE7D-407D4F670C51}" srcOrd="0" destOrd="0" presId="urn:microsoft.com/office/officeart/2008/layout/BendingPictureCaption"/>
    <dgm:cxn modelId="{203340F8-C2D0-41D4-AF60-3A2362355101}" type="presParOf" srcId="{41888AD9-D1A9-4EEE-8612-454803A5222C}" destId="{18BC6E13-BF34-4993-8D61-DAB193D2040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D24877-088A-446E-90AD-51B641A22CD4}" type="doc">
      <dgm:prSet loTypeId="urn:microsoft.com/office/officeart/2008/layout/BendingPictureCaption" loCatId="picture" qsTypeId="urn:microsoft.com/office/officeart/2005/8/quickstyle/simple1" qsCatId="simple" csTypeId="urn:microsoft.com/office/officeart/2005/8/colors/accent2_4" csCatId="accent2" phldr="1"/>
      <dgm:spPr/>
      <dgm:t>
        <a:bodyPr/>
        <a:lstStyle/>
        <a:p>
          <a:endParaRPr lang="en-US"/>
        </a:p>
      </dgm:t>
    </dgm:pt>
    <dgm:pt modelId="{2AFC2DA9-3AF6-43F8-BDD6-97F1320D2FDC}">
      <dgm:prSet phldrT="[Text]"/>
      <dgm:spPr/>
      <dgm:t>
        <a:bodyPr/>
        <a:lstStyle/>
        <a:p>
          <a:r>
            <a:rPr lang="en-US" dirty="0">
              <a:latin typeface="Bookman Old Style" panose="02050604050505020204" pitchFamily="18" charset="0"/>
            </a:rPr>
            <a:t>Principle of Community-Based Learning</a:t>
          </a:r>
        </a:p>
      </dgm:t>
    </dgm:pt>
    <dgm:pt modelId="{81FFB655-A634-4345-BCC0-9B5000D7954D}" type="parTrans" cxnId="{65CC1DE8-319B-4DF4-81C9-BB19A7C3FED7}">
      <dgm:prSet/>
      <dgm:spPr/>
      <dgm:t>
        <a:bodyPr/>
        <a:lstStyle/>
        <a:p>
          <a:endParaRPr lang="en-US"/>
        </a:p>
      </dgm:t>
    </dgm:pt>
    <dgm:pt modelId="{7A3F8C32-AAE0-443A-8767-D777406BD10F}" type="sibTrans" cxnId="{65CC1DE8-319B-4DF4-81C9-BB19A7C3FED7}">
      <dgm:prSet/>
      <dgm:spPr/>
      <dgm:t>
        <a:bodyPr/>
        <a:lstStyle/>
        <a:p>
          <a:endParaRPr lang="en-US"/>
        </a:p>
      </dgm:t>
    </dgm:pt>
    <dgm:pt modelId="{EDCE2BF2-8447-4A5E-95B9-3C7456C7D961}" type="pres">
      <dgm:prSet presAssocID="{34D24877-088A-446E-90AD-51B641A22CD4}" presName="diagram" presStyleCnt="0">
        <dgm:presLayoutVars>
          <dgm:dir/>
        </dgm:presLayoutVars>
      </dgm:prSet>
      <dgm:spPr/>
    </dgm:pt>
    <dgm:pt modelId="{41888AD9-D1A9-4EEE-8612-454803A5222C}" type="pres">
      <dgm:prSet presAssocID="{2AFC2DA9-3AF6-43F8-BDD6-97F1320D2FDC}" presName="composite" presStyleCnt="0"/>
      <dgm:spPr/>
    </dgm:pt>
    <dgm:pt modelId="{976F181A-A471-47C9-BE7D-407D4F670C51}" type="pres">
      <dgm:prSet presAssocID="{2AFC2DA9-3AF6-43F8-BDD6-97F1320D2FDC}" presName="Image" presStyleLbl="bgShp" presStyleIdx="0" presStyleCnt="1" custScaleX="149946"/>
      <dgm:spPr/>
    </dgm:pt>
    <dgm:pt modelId="{18BC6E13-BF34-4993-8D61-DAB193D2040E}" type="pres">
      <dgm:prSet presAssocID="{2AFC2DA9-3AF6-43F8-BDD6-97F1320D2FDC}" presName="Parent" presStyleLbl="node0" presStyleIdx="0" presStyleCnt="1" custLinFactNeighborX="39958" custLinFactNeighborY="-9429">
        <dgm:presLayoutVars>
          <dgm:bulletEnabled val="1"/>
        </dgm:presLayoutVars>
      </dgm:prSet>
      <dgm:spPr/>
    </dgm:pt>
  </dgm:ptLst>
  <dgm:cxnLst>
    <dgm:cxn modelId="{8D764563-8F7F-4136-BD8E-2DAB54D6CAB9}" type="presOf" srcId="{34D24877-088A-446E-90AD-51B641A22CD4}" destId="{EDCE2BF2-8447-4A5E-95B9-3C7456C7D961}" srcOrd="0" destOrd="0" presId="urn:microsoft.com/office/officeart/2008/layout/BendingPictureCaption"/>
    <dgm:cxn modelId="{412E8699-C9A6-4CDC-8E6C-B80A89D9FD14}" type="presOf" srcId="{2AFC2DA9-3AF6-43F8-BDD6-97F1320D2FDC}" destId="{18BC6E13-BF34-4993-8D61-DAB193D2040E}" srcOrd="0" destOrd="0" presId="urn:microsoft.com/office/officeart/2008/layout/BendingPictureCaption"/>
    <dgm:cxn modelId="{65CC1DE8-319B-4DF4-81C9-BB19A7C3FED7}" srcId="{34D24877-088A-446E-90AD-51B641A22CD4}" destId="{2AFC2DA9-3AF6-43F8-BDD6-97F1320D2FDC}" srcOrd="0" destOrd="0" parTransId="{81FFB655-A634-4345-BCC0-9B5000D7954D}" sibTransId="{7A3F8C32-AAE0-443A-8767-D777406BD10F}"/>
    <dgm:cxn modelId="{A35E7591-FC47-41EC-88C0-8E0532B7C1A0}" type="presParOf" srcId="{EDCE2BF2-8447-4A5E-95B9-3C7456C7D961}" destId="{41888AD9-D1A9-4EEE-8612-454803A5222C}" srcOrd="0" destOrd="0" presId="urn:microsoft.com/office/officeart/2008/layout/BendingPictureCaption"/>
    <dgm:cxn modelId="{81E8D535-91F5-45B8-BA97-57FE717AC6B8}" type="presParOf" srcId="{41888AD9-D1A9-4EEE-8612-454803A5222C}" destId="{976F181A-A471-47C9-BE7D-407D4F670C51}" srcOrd="0" destOrd="0" presId="urn:microsoft.com/office/officeart/2008/layout/BendingPictureCaption"/>
    <dgm:cxn modelId="{203340F8-C2D0-41D4-AF60-3A2362355101}" type="presParOf" srcId="{41888AD9-D1A9-4EEE-8612-454803A5222C}" destId="{18BC6E13-BF34-4993-8D61-DAB193D2040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D24877-088A-446E-90AD-51B641A22CD4}" type="doc">
      <dgm:prSet loTypeId="urn:microsoft.com/office/officeart/2008/layout/BendingPictureCaption" loCatId="picture" qsTypeId="urn:microsoft.com/office/officeart/2005/8/quickstyle/simple1" qsCatId="simple" csTypeId="urn:microsoft.com/office/officeart/2005/8/colors/accent6_4" csCatId="accent6" phldr="1"/>
      <dgm:spPr/>
      <dgm:t>
        <a:bodyPr/>
        <a:lstStyle/>
        <a:p>
          <a:endParaRPr lang="en-US"/>
        </a:p>
      </dgm:t>
    </dgm:pt>
    <dgm:pt modelId="{2AFC2DA9-3AF6-43F8-BDD6-97F1320D2FDC}">
      <dgm:prSet phldrT="[Text]" custT="1"/>
      <dgm:spPr/>
      <dgm:t>
        <a:bodyPr/>
        <a:lstStyle/>
        <a:p>
          <a:r>
            <a:rPr lang="en-US" sz="3200" dirty="0">
              <a:latin typeface="Bookman Old Style" panose="02050604050505020204" pitchFamily="18" charset="0"/>
            </a:rPr>
            <a:t>Principle of Accountability for Performance &amp; Results</a:t>
          </a:r>
        </a:p>
      </dgm:t>
    </dgm:pt>
    <dgm:pt modelId="{81FFB655-A634-4345-BCC0-9B5000D7954D}" type="parTrans" cxnId="{65CC1DE8-319B-4DF4-81C9-BB19A7C3FED7}">
      <dgm:prSet/>
      <dgm:spPr/>
      <dgm:t>
        <a:bodyPr/>
        <a:lstStyle/>
        <a:p>
          <a:endParaRPr lang="en-US"/>
        </a:p>
      </dgm:t>
    </dgm:pt>
    <dgm:pt modelId="{7A3F8C32-AAE0-443A-8767-D777406BD10F}" type="sibTrans" cxnId="{65CC1DE8-319B-4DF4-81C9-BB19A7C3FED7}">
      <dgm:prSet/>
      <dgm:spPr/>
      <dgm:t>
        <a:bodyPr/>
        <a:lstStyle/>
        <a:p>
          <a:endParaRPr lang="en-US"/>
        </a:p>
      </dgm:t>
    </dgm:pt>
    <dgm:pt modelId="{EDCE2BF2-8447-4A5E-95B9-3C7456C7D961}" type="pres">
      <dgm:prSet presAssocID="{34D24877-088A-446E-90AD-51B641A22CD4}" presName="diagram" presStyleCnt="0">
        <dgm:presLayoutVars>
          <dgm:dir/>
        </dgm:presLayoutVars>
      </dgm:prSet>
      <dgm:spPr/>
    </dgm:pt>
    <dgm:pt modelId="{41888AD9-D1A9-4EEE-8612-454803A5222C}" type="pres">
      <dgm:prSet presAssocID="{2AFC2DA9-3AF6-43F8-BDD6-97F1320D2FDC}" presName="composite" presStyleCnt="0"/>
      <dgm:spPr/>
    </dgm:pt>
    <dgm:pt modelId="{976F181A-A471-47C9-BE7D-407D4F670C51}" type="pres">
      <dgm:prSet presAssocID="{2AFC2DA9-3AF6-43F8-BDD6-97F1320D2FDC}" presName="Image" presStyleLbl="bgShp" presStyleIdx="0" presStyleCnt="1" custScaleX="149946"/>
      <dgm:spPr/>
    </dgm:pt>
    <dgm:pt modelId="{18BC6E13-BF34-4993-8D61-DAB193D2040E}" type="pres">
      <dgm:prSet presAssocID="{2AFC2DA9-3AF6-43F8-BDD6-97F1320D2FDC}" presName="Parent" presStyleLbl="node0" presStyleIdx="0" presStyleCnt="1" custLinFactNeighborX="39958" custLinFactNeighborY="-9429">
        <dgm:presLayoutVars>
          <dgm:bulletEnabled val="1"/>
        </dgm:presLayoutVars>
      </dgm:prSet>
      <dgm:spPr/>
    </dgm:pt>
  </dgm:ptLst>
  <dgm:cxnLst>
    <dgm:cxn modelId="{8D764563-8F7F-4136-BD8E-2DAB54D6CAB9}" type="presOf" srcId="{34D24877-088A-446E-90AD-51B641A22CD4}" destId="{EDCE2BF2-8447-4A5E-95B9-3C7456C7D961}" srcOrd="0" destOrd="0" presId="urn:microsoft.com/office/officeart/2008/layout/BendingPictureCaption"/>
    <dgm:cxn modelId="{412E8699-C9A6-4CDC-8E6C-B80A89D9FD14}" type="presOf" srcId="{2AFC2DA9-3AF6-43F8-BDD6-97F1320D2FDC}" destId="{18BC6E13-BF34-4993-8D61-DAB193D2040E}" srcOrd="0" destOrd="0" presId="urn:microsoft.com/office/officeart/2008/layout/BendingPictureCaption"/>
    <dgm:cxn modelId="{65CC1DE8-319B-4DF4-81C9-BB19A7C3FED7}" srcId="{34D24877-088A-446E-90AD-51B641A22CD4}" destId="{2AFC2DA9-3AF6-43F8-BDD6-97F1320D2FDC}" srcOrd="0" destOrd="0" parTransId="{81FFB655-A634-4345-BCC0-9B5000D7954D}" sibTransId="{7A3F8C32-AAE0-443A-8767-D777406BD10F}"/>
    <dgm:cxn modelId="{A35E7591-FC47-41EC-88C0-8E0532B7C1A0}" type="presParOf" srcId="{EDCE2BF2-8447-4A5E-95B9-3C7456C7D961}" destId="{41888AD9-D1A9-4EEE-8612-454803A5222C}" srcOrd="0" destOrd="0" presId="urn:microsoft.com/office/officeart/2008/layout/BendingPictureCaption"/>
    <dgm:cxn modelId="{81E8D535-91F5-45B8-BA97-57FE717AC6B8}" type="presParOf" srcId="{41888AD9-D1A9-4EEE-8612-454803A5222C}" destId="{976F181A-A471-47C9-BE7D-407D4F670C51}" srcOrd="0" destOrd="0" presId="urn:microsoft.com/office/officeart/2008/layout/BendingPictureCaption"/>
    <dgm:cxn modelId="{203340F8-C2D0-41D4-AF60-3A2362355101}" type="presParOf" srcId="{41888AD9-D1A9-4EEE-8612-454803A5222C}" destId="{18BC6E13-BF34-4993-8D61-DAB193D2040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4D24877-088A-446E-90AD-51B641A22CD4}" type="doc">
      <dgm:prSet loTypeId="urn:microsoft.com/office/officeart/2008/layout/BendingPictureCaption" loCatId="picture" qsTypeId="urn:microsoft.com/office/officeart/2005/8/quickstyle/simple1" qsCatId="simple" csTypeId="urn:microsoft.com/office/officeart/2005/8/colors/accent4_5" csCatId="accent4" phldr="1"/>
      <dgm:spPr/>
      <dgm:t>
        <a:bodyPr/>
        <a:lstStyle/>
        <a:p>
          <a:endParaRPr lang="en-US"/>
        </a:p>
      </dgm:t>
    </dgm:pt>
    <dgm:pt modelId="{2AFC2DA9-3AF6-43F8-BDD6-97F1320D2FDC}">
      <dgm:prSet phldrT="[Text]"/>
      <dgm:spPr/>
      <dgm:t>
        <a:bodyPr/>
        <a:lstStyle/>
        <a:p>
          <a:r>
            <a:rPr lang="en-US" dirty="0">
              <a:latin typeface="Bookman Old Style" panose="02050604050505020204" pitchFamily="18" charset="0"/>
            </a:rPr>
            <a:t>Principle of Convergence to Harness Resources for Education</a:t>
          </a:r>
        </a:p>
      </dgm:t>
    </dgm:pt>
    <dgm:pt modelId="{81FFB655-A634-4345-BCC0-9B5000D7954D}" type="parTrans" cxnId="{65CC1DE8-319B-4DF4-81C9-BB19A7C3FED7}">
      <dgm:prSet/>
      <dgm:spPr/>
      <dgm:t>
        <a:bodyPr/>
        <a:lstStyle/>
        <a:p>
          <a:endParaRPr lang="en-US"/>
        </a:p>
      </dgm:t>
    </dgm:pt>
    <dgm:pt modelId="{7A3F8C32-AAE0-443A-8767-D777406BD10F}" type="sibTrans" cxnId="{65CC1DE8-319B-4DF4-81C9-BB19A7C3FED7}">
      <dgm:prSet/>
      <dgm:spPr/>
      <dgm:t>
        <a:bodyPr/>
        <a:lstStyle/>
        <a:p>
          <a:endParaRPr lang="en-US"/>
        </a:p>
      </dgm:t>
    </dgm:pt>
    <dgm:pt modelId="{EDCE2BF2-8447-4A5E-95B9-3C7456C7D961}" type="pres">
      <dgm:prSet presAssocID="{34D24877-088A-446E-90AD-51B641A22CD4}" presName="diagram" presStyleCnt="0">
        <dgm:presLayoutVars>
          <dgm:dir/>
        </dgm:presLayoutVars>
      </dgm:prSet>
      <dgm:spPr/>
    </dgm:pt>
    <dgm:pt modelId="{41888AD9-D1A9-4EEE-8612-454803A5222C}" type="pres">
      <dgm:prSet presAssocID="{2AFC2DA9-3AF6-43F8-BDD6-97F1320D2FDC}" presName="composite" presStyleCnt="0"/>
      <dgm:spPr/>
    </dgm:pt>
    <dgm:pt modelId="{976F181A-A471-47C9-BE7D-407D4F670C51}" type="pres">
      <dgm:prSet presAssocID="{2AFC2DA9-3AF6-43F8-BDD6-97F1320D2FDC}" presName="Image" presStyleLbl="bgShp" presStyleIdx="0" presStyleCnt="1" custScaleX="149946"/>
      <dgm:spPr/>
    </dgm:pt>
    <dgm:pt modelId="{18BC6E13-BF34-4993-8D61-DAB193D2040E}" type="pres">
      <dgm:prSet presAssocID="{2AFC2DA9-3AF6-43F8-BDD6-97F1320D2FDC}" presName="Parent" presStyleLbl="node0" presStyleIdx="0" presStyleCnt="1" custLinFactNeighborX="39958" custLinFactNeighborY="-9429">
        <dgm:presLayoutVars>
          <dgm:bulletEnabled val="1"/>
        </dgm:presLayoutVars>
      </dgm:prSet>
      <dgm:spPr/>
    </dgm:pt>
  </dgm:ptLst>
  <dgm:cxnLst>
    <dgm:cxn modelId="{8D764563-8F7F-4136-BD8E-2DAB54D6CAB9}" type="presOf" srcId="{34D24877-088A-446E-90AD-51B641A22CD4}" destId="{EDCE2BF2-8447-4A5E-95B9-3C7456C7D961}" srcOrd="0" destOrd="0" presId="urn:microsoft.com/office/officeart/2008/layout/BendingPictureCaption"/>
    <dgm:cxn modelId="{412E8699-C9A6-4CDC-8E6C-B80A89D9FD14}" type="presOf" srcId="{2AFC2DA9-3AF6-43F8-BDD6-97F1320D2FDC}" destId="{18BC6E13-BF34-4993-8D61-DAB193D2040E}" srcOrd="0" destOrd="0" presId="urn:microsoft.com/office/officeart/2008/layout/BendingPictureCaption"/>
    <dgm:cxn modelId="{65CC1DE8-319B-4DF4-81C9-BB19A7C3FED7}" srcId="{34D24877-088A-446E-90AD-51B641A22CD4}" destId="{2AFC2DA9-3AF6-43F8-BDD6-97F1320D2FDC}" srcOrd="0" destOrd="0" parTransId="{81FFB655-A634-4345-BCC0-9B5000D7954D}" sibTransId="{7A3F8C32-AAE0-443A-8767-D777406BD10F}"/>
    <dgm:cxn modelId="{A35E7591-FC47-41EC-88C0-8E0532B7C1A0}" type="presParOf" srcId="{EDCE2BF2-8447-4A5E-95B9-3C7456C7D961}" destId="{41888AD9-D1A9-4EEE-8612-454803A5222C}" srcOrd="0" destOrd="0" presId="urn:microsoft.com/office/officeart/2008/layout/BendingPictureCaption"/>
    <dgm:cxn modelId="{81E8D535-91F5-45B8-BA97-57FE717AC6B8}" type="presParOf" srcId="{41888AD9-D1A9-4EEE-8612-454803A5222C}" destId="{976F181A-A471-47C9-BE7D-407D4F670C51}" srcOrd="0" destOrd="0" presId="urn:microsoft.com/office/officeart/2008/layout/BendingPictureCaption"/>
    <dgm:cxn modelId="{203340F8-C2D0-41D4-AF60-3A2362355101}" type="presParOf" srcId="{41888AD9-D1A9-4EEE-8612-454803A5222C}" destId="{18BC6E13-BF34-4993-8D61-DAB193D2040E}"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07EAF-ED28-4087-BC01-B5BCA25D4C6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F8DF1DA-CBDD-4491-973A-43EB69839597}">
      <dgm:prSet phldrT="[Text]"/>
      <dgm:spPr/>
      <dgm:t>
        <a:bodyPr/>
        <a:lstStyle/>
        <a:p>
          <a:r>
            <a:rPr lang="en-US" dirty="0">
              <a:latin typeface="Bookman Old Style" panose="02050604050505020204" pitchFamily="18" charset="0"/>
            </a:rPr>
            <a:t>SBM</a:t>
          </a:r>
        </a:p>
      </dgm:t>
    </dgm:pt>
    <dgm:pt modelId="{BCD13283-062A-49FF-BF64-316555FA795A}" type="parTrans" cxnId="{03C3160E-8676-471A-9B50-246AE0CA2DDC}">
      <dgm:prSet/>
      <dgm:spPr/>
      <dgm:t>
        <a:bodyPr/>
        <a:lstStyle/>
        <a:p>
          <a:endParaRPr lang="en-US"/>
        </a:p>
      </dgm:t>
    </dgm:pt>
    <dgm:pt modelId="{20FF7A4B-DD95-4FA7-837B-44653C435DAB}" type="sibTrans" cxnId="{03C3160E-8676-471A-9B50-246AE0CA2DDC}">
      <dgm:prSet/>
      <dgm:spPr/>
      <dgm:t>
        <a:bodyPr/>
        <a:lstStyle/>
        <a:p>
          <a:endParaRPr lang="en-US"/>
        </a:p>
      </dgm:t>
    </dgm:pt>
    <dgm:pt modelId="{44CA42E0-6BCF-416E-B89B-BEDDC1E0CCFF}">
      <dgm:prSet phldrT="[Text]" custT="1"/>
      <dgm:spPr>
        <a:ln w="50800">
          <a:solidFill>
            <a:schemeClr val="accent1">
              <a:lumMod val="75000"/>
            </a:schemeClr>
          </a:solidFill>
        </a:ln>
      </dgm:spPr>
      <dgm:t>
        <a:bodyPr/>
        <a:lstStyle/>
        <a:p>
          <a:r>
            <a:rPr lang="en-US" sz="2800" dirty="0">
              <a:latin typeface="Bookman Old Style" panose="02050604050505020204" pitchFamily="18" charset="0"/>
            </a:rPr>
            <a:t>Consistent with RA 7160, the Department of Education sought to hasten the decentralization of educational management.</a:t>
          </a:r>
        </a:p>
      </dgm:t>
    </dgm:pt>
    <dgm:pt modelId="{220BE92F-5046-4681-9EED-FA4D98065ED3}" type="parTrans" cxnId="{B04C1FE3-4F39-4BBE-A08A-765F135EB1F8}">
      <dgm:prSet/>
      <dgm:spPr/>
      <dgm:t>
        <a:bodyPr/>
        <a:lstStyle/>
        <a:p>
          <a:endParaRPr lang="en-US"/>
        </a:p>
      </dgm:t>
    </dgm:pt>
    <dgm:pt modelId="{C75E0EFB-9E22-406C-9EAB-42718FC3E853}" type="sibTrans" cxnId="{B04C1FE3-4F39-4BBE-A08A-765F135EB1F8}">
      <dgm:prSet/>
      <dgm:spPr/>
      <dgm:t>
        <a:bodyPr/>
        <a:lstStyle/>
        <a:p>
          <a:endParaRPr lang="en-US"/>
        </a:p>
      </dgm:t>
    </dgm:pt>
    <dgm:pt modelId="{BC795CE6-160C-4AD1-92DA-EDD1647CC243}">
      <dgm:prSet phldrT="[Text]"/>
      <dgm:spPr>
        <a:solidFill>
          <a:schemeClr val="accent2">
            <a:lumMod val="60000"/>
            <a:lumOff val="40000"/>
          </a:schemeClr>
        </a:solidFill>
        <a:ln>
          <a:solidFill>
            <a:schemeClr val="accent2">
              <a:lumMod val="60000"/>
              <a:lumOff val="40000"/>
            </a:schemeClr>
          </a:solidFill>
        </a:ln>
      </dgm:spPr>
      <dgm:t>
        <a:bodyPr/>
        <a:lstStyle/>
        <a:p>
          <a:r>
            <a:rPr lang="en-US" dirty="0">
              <a:latin typeface="Bookman Old Style" panose="02050604050505020204" pitchFamily="18" charset="0"/>
            </a:rPr>
            <a:t>SBM</a:t>
          </a:r>
        </a:p>
      </dgm:t>
    </dgm:pt>
    <dgm:pt modelId="{C46CC610-72E0-423F-B107-12D6A3E09D49}" type="parTrans" cxnId="{A4657829-0D8D-4F1B-B552-982A7FA5EF1F}">
      <dgm:prSet/>
      <dgm:spPr/>
      <dgm:t>
        <a:bodyPr/>
        <a:lstStyle/>
        <a:p>
          <a:endParaRPr lang="en-US"/>
        </a:p>
      </dgm:t>
    </dgm:pt>
    <dgm:pt modelId="{C0CC22A7-E2D7-4B9D-8379-146807DC1EE3}" type="sibTrans" cxnId="{A4657829-0D8D-4F1B-B552-982A7FA5EF1F}">
      <dgm:prSet/>
      <dgm:spPr/>
      <dgm:t>
        <a:bodyPr/>
        <a:lstStyle/>
        <a:p>
          <a:endParaRPr lang="en-US"/>
        </a:p>
      </dgm:t>
    </dgm:pt>
    <dgm:pt modelId="{165AA2A0-3580-45B1-9F8F-F1A0F27D70BA}">
      <dgm:prSet phldrT="[Text]" custT="1"/>
      <dgm:spPr>
        <a:ln w="50800">
          <a:solidFill>
            <a:schemeClr val="accent2">
              <a:lumMod val="60000"/>
              <a:lumOff val="40000"/>
            </a:schemeClr>
          </a:solidFill>
        </a:ln>
      </dgm:spPr>
      <dgm:t>
        <a:bodyPr/>
        <a:lstStyle/>
        <a:p>
          <a:r>
            <a:rPr lang="en-US" sz="2400" dirty="0">
              <a:latin typeface="Bookman Old Style" panose="02050604050505020204" pitchFamily="18" charset="0"/>
            </a:rPr>
            <a:t>With the objective of improving its operations and delivery of services, the Department intended to realize decentralization by giving more and more decision-making powers to local school officials. </a:t>
          </a:r>
        </a:p>
      </dgm:t>
    </dgm:pt>
    <dgm:pt modelId="{75247CE5-8543-4A2B-90A0-4AACFD280ADF}" type="parTrans" cxnId="{7C7B18A4-EAD4-4878-BC81-C11DF9713DC1}">
      <dgm:prSet/>
      <dgm:spPr/>
      <dgm:t>
        <a:bodyPr/>
        <a:lstStyle/>
        <a:p>
          <a:endParaRPr lang="en-US"/>
        </a:p>
      </dgm:t>
    </dgm:pt>
    <dgm:pt modelId="{42007D1A-DB66-415C-A00E-279F9DE96DD9}" type="sibTrans" cxnId="{7C7B18A4-EAD4-4878-BC81-C11DF9713DC1}">
      <dgm:prSet/>
      <dgm:spPr/>
      <dgm:t>
        <a:bodyPr/>
        <a:lstStyle/>
        <a:p>
          <a:endParaRPr lang="en-US"/>
        </a:p>
      </dgm:t>
    </dgm:pt>
    <dgm:pt modelId="{AEAACA45-94C4-41E4-AE3A-DE32FA677818}" type="pres">
      <dgm:prSet presAssocID="{F1D07EAF-ED28-4087-BC01-B5BCA25D4C66}" presName="linearFlow" presStyleCnt="0">
        <dgm:presLayoutVars>
          <dgm:dir/>
          <dgm:animLvl val="lvl"/>
          <dgm:resizeHandles val="exact"/>
        </dgm:presLayoutVars>
      </dgm:prSet>
      <dgm:spPr/>
    </dgm:pt>
    <dgm:pt modelId="{8D0CC1A9-AFEC-472C-B79D-F6655DC95751}" type="pres">
      <dgm:prSet presAssocID="{BF8DF1DA-CBDD-4491-973A-43EB69839597}" presName="composite" presStyleCnt="0"/>
      <dgm:spPr/>
    </dgm:pt>
    <dgm:pt modelId="{38A37543-9DAB-454B-8E8B-76F8FC83307C}" type="pres">
      <dgm:prSet presAssocID="{BF8DF1DA-CBDD-4491-973A-43EB69839597}" presName="parentText" presStyleLbl="alignNode1" presStyleIdx="0" presStyleCnt="2">
        <dgm:presLayoutVars>
          <dgm:chMax val="1"/>
          <dgm:bulletEnabled val="1"/>
        </dgm:presLayoutVars>
      </dgm:prSet>
      <dgm:spPr/>
    </dgm:pt>
    <dgm:pt modelId="{79358AB0-C211-4B10-B685-2E8B7B015F8C}" type="pres">
      <dgm:prSet presAssocID="{BF8DF1DA-CBDD-4491-973A-43EB69839597}" presName="descendantText" presStyleLbl="alignAcc1" presStyleIdx="0" presStyleCnt="2">
        <dgm:presLayoutVars>
          <dgm:bulletEnabled val="1"/>
        </dgm:presLayoutVars>
      </dgm:prSet>
      <dgm:spPr/>
    </dgm:pt>
    <dgm:pt modelId="{C73C810C-2582-46F3-916B-89D80B5B3010}" type="pres">
      <dgm:prSet presAssocID="{20FF7A4B-DD95-4FA7-837B-44653C435DAB}" presName="sp" presStyleCnt="0"/>
      <dgm:spPr/>
    </dgm:pt>
    <dgm:pt modelId="{A17DDEC0-51E9-4BBF-8F55-04F8723F2DE0}" type="pres">
      <dgm:prSet presAssocID="{BC795CE6-160C-4AD1-92DA-EDD1647CC243}" presName="composite" presStyleCnt="0"/>
      <dgm:spPr/>
    </dgm:pt>
    <dgm:pt modelId="{FE5F0E55-A11E-44C2-9908-E11B5EE28B7F}" type="pres">
      <dgm:prSet presAssocID="{BC795CE6-160C-4AD1-92DA-EDD1647CC243}" presName="parentText" presStyleLbl="alignNode1" presStyleIdx="1" presStyleCnt="2">
        <dgm:presLayoutVars>
          <dgm:chMax val="1"/>
          <dgm:bulletEnabled val="1"/>
        </dgm:presLayoutVars>
      </dgm:prSet>
      <dgm:spPr/>
    </dgm:pt>
    <dgm:pt modelId="{5212A95D-6471-46A1-9410-3AEBC4E316F8}" type="pres">
      <dgm:prSet presAssocID="{BC795CE6-160C-4AD1-92DA-EDD1647CC243}" presName="descendantText" presStyleLbl="alignAcc1" presStyleIdx="1" presStyleCnt="2" custScaleY="184671">
        <dgm:presLayoutVars>
          <dgm:bulletEnabled val="1"/>
        </dgm:presLayoutVars>
      </dgm:prSet>
      <dgm:spPr/>
    </dgm:pt>
  </dgm:ptLst>
  <dgm:cxnLst>
    <dgm:cxn modelId="{03C3160E-8676-471A-9B50-246AE0CA2DDC}" srcId="{F1D07EAF-ED28-4087-BC01-B5BCA25D4C66}" destId="{BF8DF1DA-CBDD-4491-973A-43EB69839597}" srcOrd="0" destOrd="0" parTransId="{BCD13283-062A-49FF-BF64-316555FA795A}" sibTransId="{20FF7A4B-DD95-4FA7-837B-44653C435DAB}"/>
    <dgm:cxn modelId="{A4657829-0D8D-4F1B-B552-982A7FA5EF1F}" srcId="{F1D07EAF-ED28-4087-BC01-B5BCA25D4C66}" destId="{BC795CE6-160C-4AD1-92DA-EDD1647CC243}" srcOrd="1" destOrd="0" parTransId="{C46CC610-72E0-423F-B107-12D6A3E09D49}" sibTransId="{C0CC22A7-E2D7-4B9D-8379-146807DC1EE3}"/>
    <dgm:cxn modelId="{02B0F12D-CCF9-4B51-A6F1-999E6C9C3E9D}" type="presOf" srcId="{165AA2A0-3580-45B1-9F8F-F1A0F27D70BA}" destId="{5212A95D-6471-46A1-9410-3AEBC4E316F8}" srcOrd="0" destOrd="0" presId="urn:microsoft.com/office/officeart/2005/8/layout/chevron2"/>
    <dgm:cxn modelId="{C0D3E631-70A6-452A-9965-A0EEF7619349}" type="presOf" srcId="{44CA42E0-6BCF-416E-B89B-BEDDC1E0CCFF}" destId="{79358AB0-C211-4B10-B685-2E8B7B015F8C}" srcOrd="0" destOrd="0" presId="urn:microsoft.com/office/officeart/2005/8/layout/chevron2"/>
    <dgm:cxn modelId="{E1844154-C7BE-4FF9-9D3C-339CB333C351}" type="presOf" srcId="{F1D07EAF-ED28-4087-BC01-B5BCA25D4C66}" destId="{AEAACA45-94C4-41E4-AE3A-DE32FA677818}" srcOrd="0" destOrd="0" presId="urn:microsoft.com/office/officeart/2005/8/layout/chevron2"/>
    <dgm:cxn modelId="{76A28496-DB8E-4955-9669-2C90FAD6BCC8}" type="presOf" srcId="{BF8DF1DA-CBDD-4491-973A-43EB69839597}" destId="{38A37543-9DAB-454B-8E8B-76F8FC83307C}" srcOrd="0" destOrd="0" presId="urn:microsoft.com/office/officeart/2005/8/layout/chevron2"/>
    <dgm:cxn modelId="{7C7B18A4-EAD4-4878-BC81-C11DF9713DC1}" srcId="{BC795CE6-160C-4AD1-92DA-EDD1647CC243}" destId="{165AA2A0-3580-45B1-9F8F-F1A0F27D70BA}" srcOrd="0" destOrd="0" parTransId="{75247CE5-8543-4A2B-90A0-4AACFD280ADF}" sibTransId="{42007D1A-DB66-415C-A00E-279F9DE96DD9}"/>
    <dgm:cxn modelId="{B04C1FE3-4F39-4BBE-A08A-765F135EB1F8}" srcId="{BF8DF1DA-CBDD-4491-973A-43EB69839597}" destId="{44CA42E0-6BCF-416E-B89B-BEDDC1E0CCFF}" srcOrd="0" destOrd="0" parTransId="{220BE92F-5046-4681-9EED-FA4D98065ED3}" sibTransId="{C75E0EFB-9E22-406C-9EAB-42718FC3E853}"/>
    <dgm:cxn modelId="{BD51DFF3-E051-4A7C-89BE-971DE5798ECA}" type="presOf" srcId="{BC795CE6-160C-4AD1-92DA-EDD1647CC243}" destId="{FE5F0E55-A11E-44C2-9908-E11B5EE28B7F}" srcOrd="0" destOrd="0" presId="urn:microsoft.com/office/officeart/2005/8/layout/chevron2"/>
    <dgm:cxn modelId="{7911D8D4-2CD3-4C64-B449-E5A9CDB69D79}" type="presParOf" srcId="{AEAACA45-94C4-41E4-AE3A-DE32FA677818}" destId="{8D0CC1A9-AFEC-472C-B79D-F6655DC95751}" srcOrd="0" destOrd="0" presId="urn:microsoft.com/office/officeart/2005/8/layout/chevron2"/>
    <dgm:cxn modelId="{8EDCC9C6-E9FE-4E63-9A1F-BD1D73C942D1}" type="presParOf" srcId="{8D0CC1A9-AFEC-472C-B79D-F6655DC95751}" destId="{38A37543-9DAB-454B-8E8B-76F8FC83307C}" srcOrd="0" destOrd="0" presId="urn:microsoft.com/office/officeart/2005/8/layout/chevron2"/>
    <dgm:cxn modelId="{B3D1728E-C107-4E39-AF3E-F46B460834E3}" type="presParOf" srcId="{8D0CC1A9-AFEC-472C-B79D-F6655DC95751}" destId="{79358AB0-C211-4B10-B685-2E8B7B015F8C}" srcOrd="1" destOrd="0" presId="urn:microsoft.com/office/officeart/2005/8/layout/chevron2"/>
    <dgm:cxn modelId="{43117745-9A00-4A96-88B5-C18AAE3B9EE5}" type="presParOf" srcId="{AEAACA45-94C4-41E4-AE3A-DE32FA677818}" destId="{C73C810C-2582-46F3-916B-89D80B5B3010}" srcOrd="1" destOrd="0" presId="urn:microsoft.com/office/officeart/2005/8/layout/chevron2"/>
    <dgm:cxn modelId="{AA670EA1-F78E-4657-976E-33676BD96F49}" type="presParOf" srcId="{AEAACA45-94C4-41E4-AE3A-DE32FA677818}" destId="{A17DDEC0-51E9-4BBF-8F55-04F8723F2DE0}" srcOrd="2" destOrd="0" presId="urn:microsoft.com/office/officeart/2005/8/layout/chevron2"/>
    <dgm:cxn modelId="{836794A8-E31F-4A18-9DF5-526E6B9C084B}" type="presParOf" srcId="{A17DDEC0-51E9-4BBF-8F55-04F8723F2DE0}" destId="{FE5F0E55-A11E-44C2-9908-E11B5EE28B7F}" srcOrd="0" destOrd="0" presId="urn:microsoft.com/office/officeart/2005/8/layout/chevron2"/>
    <dgm:cxn modelId="{61DEE54F-BB86-441B-81F3-8A6C3CED2814}" type="presParOf" srcId="{A17DDEC0-51E9-4BBF-8F55-04F8723F2DE0}" destId="{5212A95D-6471-46A1-9410-3AEBC4E316F8}" srcOrd="1" destOrd="0" presId="urn:microsoft.com/office/officeart/2005/8/layout/chevron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E52802-F15E-4861-B66B-934AB4CE88D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D075A16-775E-4225-BB1A-2290885317B7}">
      <dgm:prSet phldrT="[Text]"/>
      <dgm:spPr>
        <a:solidFill>
          <a:schemeClr val="accent2">
            <a:lumMod val="20000"/>
            <a:lumOff val="80000"/>
          </a:schemeClr>
        </a:solidFill>
      </dgm:spPr>
      <dgm:t>
        <a:bodyPr/>
        <a:lstStyle/>
        <a:p>
          <a:r>
            <a:rPr lang="en-US" dirty="0">
              <a:solidFill>
                <a:schemeClr val="tx1"/>
              </a:solidFill>
              <a:latin typeface="Bookman Old Style" panose="02050604050505020204" pitchFamily="18" charset="0"/>
            </a:rPr>
            <a:t>Promotion of school-based management</a:t>
          </a:r>
          <a:endParaRPr lang="en-US" dirty="0">
            <a:solidFill>
              <a:schemeClr val="tx1"/>
            </a:solidFill>
          </a:endParaRPr>
        </a:p>
      </dgm:t>
    </dgm:pt>
    <dgm:pt modelId="{96AD7AFE-00EE-49EF-9FDD-2030368DAD06}" type="parTrans" cxnId="{0FBB73C8-0A3F-443D-9AAF-25B30421EF10}">
      <dgm:prSet/>
      <dgm:spPr/>
      <dgm:t>
        <a:bodyPr/>
        <a:lstStyle/>
        <a:p>
          <a:endParaRPr lang="en-US"/>
        </a:p>
      </dgm:t>
    </dgm:pt>
    <dgm:pt modelId="{AE72128F-43D7-419E-A7AC-B2B6B20A7471}" type="sibTrans" cxnId="{0FBB73C8-0A3F-443D-9AAF-25B30421EF10}">
      <dgm:prSet/>
      <dgm:spPr/>
      <dgm:t>
        <a:bodyPr/>
        <a:lstStyle/>
        <a:p>
          <a:endParaRPr lang="en-US"/>
        </a:p>
      </dgm:t>
    </dgm:pt>
    <dgm:pt modelId="{560262F5-8152-48E9-9524-5A1D376A0A98}">
      <dgm:prSet phldrT="[Text]"/>
      <dgm:spPr>
        <a:solidFill>
          <a:schemeClr val="accent2">
            <a:lumMod val="40000"/>
            <a:lumOff val="60000"/>
          </a:schemeClr>
        </a:solidFill>
      </dgm:spPr>
      <dgm:t>
        <a:bodyPr/>
        <a:lstStyle/>
        <a:p>
          <a:r>
            <a:rPr lang="en-US" dirty="0">
              <a:solidFill>
                <a:schemeClr val="tx1"/>
              </a:solidFill>
              <a:latin typeface="Bookman Old Style" panose="02050604050505020204" pitchFamily="18" charset="0"/>
            </a:rPr>
            <a:t>Transfer of authority and decision-making from central and regional offices to the divisions and the schools</a:t>
          </a:r>
          <a:endParaRPr lang="en-US" dirty="0">
            <a:solidFill>
              <a:schemeClr val="tx1"/>
            </a:solidFill>
          </a:endParaRPr>
        </a:p>
      </dgm:t>
    </dgm:pt>
    <dgm:pt modelId="{4C17A916-75D2-4B61-88DC-BBC9234BB518}" type="parTrans" cxnId="{B3F49C42-F473-4C1C-A01F-F40DAD74BCE6}">
      <dgm:prSet/>
      <dgm:spPr/>
      <dgm:t>
        <a:bodyPr/>
        <a:lstStyle/>
        <a:p>
          <a:endParaRPr lang="en-US"/>
        </a:p>
      </dgm:t>
    </dgm:pt>
    <dgm:pt modelId="{6258A014-69B8-48E8-AB7D-93BDC1B0D97E}" type="sibTrans" cxnId="{B3F49C42-F473-4C1C-A01F-F40DAD74BCE6}">
      <dgm:prSet/>
      <dgm:spPr/>
      <dgm:t>
        <a:bodyPr/>
        <a:lstStyle/>
        <a:p>
          <a:endParaRPr lang="en-US"/>
        </a:p>
      </dgm:t>
    </dgm:pt>
    <dgm:pt modelId="{D78DC7A3-06F5-47B9-9FC6-8AF0B7B735C4}">
      <dgm:prSet phldrT="[Text]"/>
      <dgm:spPr>
        <a:solidFill>
          <a:schemeClr val="accent2">
            <a:lumMod val="60000"/>
            <a:lumOff val="40000"/>
          </a:schemeClr>
        </a:solidFill>
      </dgm:spPr>
      <dgm:t>
        <a:bodyPr/>
        <a:lstStyle/>
        <a:p>
          <a:r>
            <a:rPr lang="en-US" dirty="0">
              <a:solidFill>
                <a:schemeClr val="tx1"/>
              </a:solidFill>
              <a:latin typeface="Bookman Old Style" panose="02050604050505020204" pitchFamily="18" charset="0"/>
            </a:rPr>
            <a:t>Sharing education management responsibilities with other stakeholders such as LGUs, PTA, and non-governmental organizations, and devolution of education functions.</a:t>
          </a:r>
          <a:endParaRPr lang="en-US" dirty="0">
            <a:solidFill>
              <a:schemeClr val="tx1"/>
            </a:solidFill>
          </a:endParaRPr>
        </a:p>
      </dgm:t>
    </dgm:pt>
    <dgm:pt modelId="{BA2DD453-7908-43BB-B6D2-434C3037F8DD}" type="parTrans" cxnId="{BCEB07E7-DBA3-4BE6-884B-9C6F51CF7C96}">
      <dgm:prSet/>
      <dgm:spPr/>
      <dgm:t>
        <a:bodyPr/>
        <a:lstStyle/>
        <a:p>
          <a:endParaRPr lang="en-US"/>
        </a:p>
      </dgm:t>
    </dgm:pt>
    <dgm:pt modelId="{36EE118E-EA12-413A-8B08-3A8057920BB4}" type="sibTrans" cxnId="{BCEB07E7-DBA3-4BE6-884B-9C6F51CF7C96}">
      <dgm:prSet/>
      <dgm:spPr/>
      <dgm:t>
        <a:bodyPr/>
        <a:lstStyle/>
        <a:p>
          <a:endParaRPr lang="en-US"/>
        </a:p>
      </dgm:t>
    </dgm:pt>
    <dgm:pt modelId="{32272154-9ADE-4945-90BF-D78FC2474324}" type="pres">
      <dgm:prSet presAssocID="{A6E52802-F15E-4861-B66B-934AB4CE88DA}" presName="Name0" presStyleCnt="0">
        <dgm:presLayoutVars>
          <dgm:dir/>
          <dgm:resizeHandles val="exact"/>
        </dgm:presLayoutVars>
      </dgm:prSet>
      <dgm:spPr/>
    </dgm:pt>
    <dgm:pt modelId="{CAA32B18-D657-4C22-B273-B063EAFBDAE9}" type="pres">
      <dgm:prSet presAssocID="{5D075A16-775E-4225-BB1A-2290885317B7}" presName="node" presStyleLbl="node1" presStyleIdx="0" presStyleCnt="3">
        <dgm:presLayoutVars>
          <dgm:bulletEnabled val="1"/>
        </dgm:presLayoutVars>
      </dgm:prSet>
      <dgm:spPr/>
    </dgm:pt>
    <dgm:pt modelId="{A7481D70-8114-4E97-B02C-C8753F3A08EE}" type="pres">
      <dgm:prSet presAssocID="{AE72128F-43D7-419E-A7AC-B2B6B20A7471}" presName="sibTrans" presStyleCnt="0"/>
      <dgm:spPr/>
    </dgm:pt>
    <dgm:pt modelId="{1C70F663-044B-4A6A-9574-DE68AF26CFEB}" type="pres">
      <dgm:prSet presAssocID="{560262F5-8152-48E9-9524-5A1D376A0A98}" presName="node" presStyleLbl="node1" presStyleIdx="1" presStyleCnt="3">
        <dgm:presLayoutVars>
          <dgm:bulletEnabled val="1"/>
        </dgm:presLayoutVars>
      </dgm:prSet>
      <dgm:spPr/>
    </dgm:pt>
    <dgm:pt modelId="{6BF110F6-B0B5-4E37-83C7-E7A6AD4E16D8}" type="pres">
      <dgm:prSet presAssocID="{6258A014-69B8-48E8-AB7D-93BDC1B0D97E}" presName="sibTrans" presStyleCnt="0"/>
      <dgm:spPr/>
    </dgm:pt>
    <dgm:pt modelId="{0285C35C-946C-4B85-ABD4-AFFE025C1E02}" type="pres">
      <dgm:prSet presAssocID="{D78DC7A3-06F5-47B9-9FC6-8AF0B7B735C4}" presName="node" presStyleLbl="node1" presStyleIdx="2" presStyleCnt="3">
        <dgm:presLayoutVars>
          <dgm:bulletEnabled val="1"/>
        </dgm:presLayoutVars>
      </dgm:prSet>
      <dgm:spPr/>
    </dgm:pt>
  </dgm:ptLst>
  <dgm:cxnLst>
    <dgm:cxn modelId="{AADAA23E-7878-4E28-A740-C8A2481E0548}" type="presOf" srcId="{560262F5-8152-48E9-9524-5A1D376A0A98}" destId="{1C70F663-044B-4A6A-9574-DE68AF26CFEB}" srcOrd="0" destOrd="0" presId="urn:microsoft.com/office/officeart/2005/8/layout/hList6"/>
    <dgm:cxn modelId="{B3F49C42-F473-4C1C-A01F-F40DAD74BCE6}" srcId="{A6E52802-F15E-4861-B66B-934AB4CE88DA}" destId="{560262F5-8152-48E9-9524-5A1D376A0A98}" srcOrd="1" destOrd="0" parTransId="{4C17A916-75D2-4B61-88DC-BBC9234BB518}" sibTransId="{6258A014-69B8-48E8-AB7D-93BDC1B0D97E}"/>
    <dgm:cxn modelId="{AB9DA17F-12D5-4940-90B7-2803102B9580}" type="presOf" srcId="{A6E52802-F15E-4861-B66B-934AB4CE88DA}" destId="{32272154-9ADE-4945-90BF-D78FC2474324}" srcOrd="0" destOrd="0" presId="urn:microsoft.com/office/officeart/2005/8/layout/hList6"/>
    <dgm:cxn modelId="{0FBB73C8-0A3F-443D-9AAF-25B30421EF10}" srcId="{A6E52802-F15E-4861-B66B-934AB4CE88DA}" destId="{5D075A16-775E-4225-BB1A-2290885317B7}" srcOrd="0" destOrd="0" parTransId="{96AD7AFE-00EE-49EF-9FDD-2030368DAD06}" sibTransId="{AE72128F-43D7-419E-A7AC-B2B6B20A7471}"/>
    <dgm:cxn modelId="{D2EE76D4-3FE2-426C-8380-35D6F01A4E04}" type="presOf" srcId="{D78DC7A3-06F5-47B9-9FC6-8AF0B7B735C4}" destId="{0285C35C-946C-4B85-ABD4-AFFE025C1E02}" srcOrd="0" destOrd="0" presId="urn:microsoft.com/office/officeart/2005/8/layout/hList6"/>
    <dgm:cxn modelId="{BCEB07E7-DBA3-4BE6-884B-9C6F51CF7C96}" srcId="{A6E52802-F15E-4861-B66B-934AB4CE88DA}" destId="{D78DC7A3-06F5-47B9-9FC6-8AF0B7B735C4}" srcOrd="2" destOrd="0" parTransId="{BA2DD453-7908-43BB-B6D2-434C3037F8DD}" sibTransId="{36EE118E-EA12-413A-8B08-3A8057920BB4}"/>
    <dgm:cxn modelId="{D88A26EC-E98A-42C3-9363-AEFC1463B2C1}" type="presOf" srcId="{5D075A16-775E-4225-BB1A-2290885317B7}" destId="{CAA32B18-D657-4C22-B273-B063EAFBDAE9}" srcOrd="0" destOrd="0" presId="urn:microsoft.com/office/officeart/2005/8/layout/hList6"/>
    <dgm:cxn modelId="{9907DF84-1F44-44C8-8889-73D0F8C93B08}" type="presParOf" srcId="{32272154-9ADE-4945-90BF-D78FC2474324}" destId="{CAA32B18-D657-4C22-B273-B063EAFBDAE9}" srcOrd="0" destOrd="0" presId="urn:microsoft.com/office/officeart/2005/8/layout/hList6"/>
    <dgm:cxn modelId="{016442BD-21FD-43B7-8234-B679ED6B7779}" type="presParOf" srcId="{32272154-9ADE-4945-90BF-D78FC2474324}" destId="{A7481D70-8114-4E97-B02C-C8753F3A08EE}" srcOrd="1" destOrd="0" presId="urn:microsoft.com/office/officeart/2005/8/layout/hList6"/>
    <dgm:cxn modelId="{FFE468F4-F2F4-4141-A6CF-6C9E8C6FB5E3}" type="presParOf" srcId="{32272154-9ADE-4945-90BF-D78FC2474324}" destId="{1C70F663-044B-4A6A-9574-DE68AF26CFEB}" srcOrd="2" destOrd="0" presId="urn:microsoft.com/office/officeart/2005/8/layout/hList6"/>
    <dgm:cxn modelId="{5D83A8B4-DF79-472D-87E4-48C00C1151EE}" type="presParOf" srcId="{32272154-9ADE-4945-90BF-D78FC2474324}" destId="{6BF110F6-B0B5-4E37-83C7-E7A6AD4E16D8}" srcOrd="3" destOrd="0" presId="urn:microsoft.com/office/officeart/2005/8/layout/hList6"/>
    <dgm:cxn modelId="{AD717327-FFF5-40B0-B0F4-0C66E9E8A886}" type="presParOf" srcId="{32272154-9ADE-4945-90BF-D78FC2474324}" destId="{0285C35C-946C-4B85-ABD4-AFFE025C1E0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2D20BF-6754-4D52-8312-88E3925E37CD}" type="doc">
      <dgm:prSet loTypeId="urn:microsoft.com/office/officeart/2008/layout/BendingPictureCaption" loCatId="picture" qsTypeId="urn:microsoft.com/office/officeart/2005/8/quickstyle/simple1" qsCatId="simple" csTypeId="urn:microsoft.com/office/officeart/2005/8/colors/accent6_5" csCatId="accent6" phldr="1"/>
      <dgm:spPr/>
      <dgm:t>
        <a:bodyPr/>
        <a:lstStyle/>
        <a:p>
          <a:endParaRPr lang="en-US"/>
        </a:p>
      </dgm:t>
    </dgm:pt>
    <dgm:pt modelId="{59EFFB98-B28C-479F-9CFF-9B4DAD82579F}">
      <dgm:prSet phldrT="[Text]" custT="1"/>
      <dgm:spPr/>
      <dgm:t>
        <a:bodyPr/>
        <a:lstStyle/>
        <a:p>
          <a:r>
            <a:rPr lang="en-US" sz="4800" dirty="0">
              <a:latin typeface="Bookman Old Style" panose="02050604050505020204" pitchFamily="18" charset="0"/>
            </a:rPr>
            <a:t>Mission Statement</a:t>
          </a:r>
        </a:p>
      </dgm:t>
    </dgm:pt>
    <dgm:pt modelId="{ED52DB0F-8EAD-402A-85B2-35A479C93256}" type="parTrans" cxnId="{0E887F09-EB31-40F6-8AE6-4B0BC5BE9DA7}">
      <dgm:prSet/>
      <dgm:spPr/>
      <dgm:t>
        <a:bodyPr/>
        <a:lstStyle/>
        <a:p>
          <a:endParaRPr lang="en-US"/>
        </a:p>
      </dgm:t>
    </dgm:pt>
    <dgm:pt modelId="{C9315F40-20B3-4DA7-A82D-3A220A61A7CB}" type="sibTrans" cxnId="{0E887F09-EB31-40F6-8AE6-4B0BC5BE9DA7}">
      <dgm:prSet/>
      <dgm:spPr/>
      <dgm:t>
        <a:bodyPr/>
        <a:lstStyle/>
        <a:p>
          <a:endParaRPr lang="en-US"/>
        </a:p>
      </dgm:t>
    </dgm:pt>
    <dgm:pt modelId="{C5D4F623-9ECA-4879-9291-89F1062583FE}" type="pres">
      <dgm:prSet presAssocID="{132D20BF-6754-4D52-8312-88E3925E37CD}" presName="diagram" presStyleCnt="0">
        <dgm:presLayoutVars>
          <dgm:dir/>
        </dgm:presLayoutVars>
      </dgm:prSet>
      <dgm:spPr/>
    </dgm:pt>
    <dgm:pt modelId="{DE02EABB-7A5F-49CD-9732-E87FA1DF093A}" type="pres">
      <dgm:prSet presAssocID="{59EFFB98-B28C-479F-9CFF-9B4DAD82579F}" presName="composite" presStyleCnt="0"/>
      <dgm:spPr/>
    </dgm:pt>
    <dgm:pt modelId="{09C9C0BC-7E11-4930-81B4-CCA9C01D6856}" type="pres">
      <dgm:prSet presAssocID="{59EFFB98-B28C-479F-9CFF-9B4DAD82579F}" presName="Image" presStyleLbl="bgShp" presStyleIdx="0" presStyleCnt="1" custScaleX="144013"/>
      <dgm:spPr/>
    </dgm:pt>
    <dgm:pt modelId="{5C0534F3-CD36-4FFE-B804-2775A77BC781}" type="pres">
      <dgm:prSet presAssocID="{59EFFB98-B28C-479F-9CFF-9B4DAD82579F}" presName="Parent" presStyleLbl="node0" presStyleIdx="0" presStyleCnt="1">
        <dgm:presLayoutVars>
          <dgm:bulletEnabled val="1"/>
        </dgm:presLayoutVars>
      </dgm:prSet>
      <dgm:spPr/>
    </dgm:pt>
  </dgm:ptLst>
  <dgm:cxnLst>
    <dgm:cxn modelId="{0E887F09-EB31-40F6-8AE6-4B0BC5BE9DA7}" srcId="{132D20BF-6754-4D52-8312-88E3925E37CD}" destId="{59EFFB98-B28C-479F-9CFF-9B4DAD82579F}" srcOrd="0" destOrd="0" parTransId="{ED52DB0F-8EAD-402A-85B2-35A479C93256}" sibTransId="{C9315F40-20B3-4DA7-A82D-3A220A61A7CB}"/>
    <dgm:cxn modelId="{62E7B1B1-ED6F-4F8D-B999-F0072A504034}" type="presOf" srcId="{132D20BF-6754-4D52-8312-88E3925E37CD}" destId="{C5D4F623-9ECA-4879-9291-89F1062583FE}" srcOrd="0" destOrd="0" presId="urn:microsoft.com/office/officeart/2008/layout/BendingPictureCaption"/>
    <dgm:cxn modelId="{70D584F5-368C-4442-AEC3-64389175EA06}" type="presOf" srcId="{59EFFB98-B28C-479F-9CFF-9B4DAD82579F}" destId="{5C0534F3-CD36-4FFE-B804-2775A77BC781}" srcOrd="0" destOrd="0" presId="urn:microsoft.com/office/officeart/2008/layout/BendingPictureCaption"/>
    <dgm:cxn modelId="{76E0EB52-511E-4E2C-A726-501A44463CE7}" type="presParOf" srcId="{C5D4F623-9ECA-4879-9291-89F1062583FE}" destId="{DE02EABB-7A5F-49CD-9732-E87FA1DF093A}" srcOrd="0" destOrd="0" presId="urn:microsoft.com/office/officeart/2008/layout/BendingPictureCaption"/>
    <dgm:cxn modelId="{05F889BD-8DF1-4FCD-8395-A1C493B822C5}" type="presParOf" srcId="{DE02EABB-7A5F-49CD-9732-E87FA1DF093A}" destId="{09C9C0BC-7E11-4930-81B4-CCA9C01D6856}" srcOrd="0" destOrd="0" presId="urn:microsoft.com/office/officeart/2008/layout/BendingPictureCaption"/>
    <dgm:cxn modelId="{35083EE2-5A07-4FF3-9467-6ED4A7122C8F}" type="presParOf" srcId="{DE02EABB-7A5F-49CD-9732-E87FA1DF093A}" destId="{5C0534F3-CD36-4FFE-B804-2775A77BC78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BE8FF5-5427-4F44-B999-F3A1F10304C1}" type="doc">
      <dgm:prSet loTypeId="urn:microsoft.com/office/officeart/2005/8/layout/vList6" loCatId="list" qsTypeId="urn:microsoft.com/office/officeart/2005/8/quickstyle/3d2" qsCatId="3D" csTypeId="urn:microsoft.com/office/officeart/2005/8/colors/colorful2" csCatId="colorful" phldr="1"/>
      <dgm:spPr/>
      <dgm:t>
        <a:bodyPr/>
        <a:lstStyle/>
        <a:p>
          <a:endParaRPr lang="en-US"/>
        </a:p>
      </dgm:t>
    </dgm:pt>
    <dgm:pt modelId="{AAB60BE5-595C-42B6-8E14-852C88F8B6EF}">
      <dgm:prSet phldrT="[Text]"/>
      <dgm:spPr/>
      <dgm:t>
        <a:bodyPr/>
        <a:lstStyle/>
        <a:p>
          <a:r>
            <a:rPr lang="en-US" dirty="0">
              <a:latin typeface="Bookman Old Style" panose="02050604050505020204" pitchFamily="18" charset="0"/>
            </a:rPr>
            <a:t>RA 9155</a:t>
          </a:r>
        </a:p>
      </dgm:t>
    </dgm:pt>
    <dgm:pt modelId="{110FAEDD-3811-469B-83B6-389C158F544E}" type="parTrans" cxnId="{E5A15D07-2E38-4825-B954-673B433F767A}">
      <dgm:prSet/>
      <dgm:spPr/>
      <dgm:t>
        <a:bodyPr/>
        <a:lstStyle/>
        <a:p>
          <a:endParaRPr lang="en-US"/>
        </a:p>
      </dgm:t>
    </dgm:pt>
    <dgm:pt modelId="{0BEDA1CF-43F8-414C-9341-99EFE2766799}" type="sibTrans" cxnId="{E5A15D07-2E38-4825-B954-673B433F767A}">
      <dgm:prSet/>
      <dgm:spPr/>
      <dgm:t>
        <a:bodyPr/>
        <a:lstStyle/>
        <a:p>
          <a:endParaRPr lang="en-US"/>
        </a:p>
      </dgm:t>
    </dgm:pt>
    <dgm:pt modelId="{AF6AC505-62B4-4347-8090-3E42CAC1CB95}">
      <dgm:prSet phldrT="[Text]"/>
      <dgm:spPr/>
      <dgm:t>
        <a:bodyPr/>
        <a:lstStyle/>
        <a:p>
          <a:r>
            <a:rPr lang="en-US" dirty="0">
              <a:latin typeface="Bookman Old Style" panose="02050604050505020204" pitchFamily="18" charset="0"/>
            </a:rPr>
            <a:t>An Act Instituting a Framework of Governance for Basic Education</a:t>
          </a:r>
        </a:p>
      </dgm:t>
    </dgm:pt>
    <dgm:pt modelId="{0410AAFF-B88D-470F-906B-A9B5691FCEA7}" type="parTrans" cxnId="{7657B7B9-4327-4387-A882-BC3DB03AA8A2}">
      <dgm:prSet/>
      <dgm:spPr/>
      <dgm:t>
        <a:bodyPr/>
        <a:lstStyle/>
        <a:p>
          <a:endParaRPr lang="en-US"/>
        </a:p>
      </dgm:t>
    </dgm:pt>
    <dgm:pt modelId="{8E7E783C-F274-4DDF-95D2-0A4958455D81}" type="sibTrans" cxnId="{7657B7B9-4327-4387-A882-BC3DB03AA8A2}">
      <dgm:prSet/>
      <dgm:spPr/>
      <dgm:t>
        <a:bodyPr/>
        <a:lstStyle/>
        <a:p>
          <a:endParaRPr lang="en-US"/>
        </a:p>
      </dgm:t>
    </dgm:pt>
    <dgm:pt modelId="{AFD0CDBD-E72C-4EE0-B1B6-629EC29D691C}">
      <dgm:prSet/>
      <dgm:spPr/>
      <dgm:t>
        <a:bodyPr/>
        <a:lstStyle/>
        <a:p>
          <a:r>
            <a:rPr lang="en-US" dirty="0">
              <a:latin typeface="Bookman Old Style" panose="02050604050505020204" pitchFamily="18" charset="0"/>
            </a:rPr>
            <a:t>Legal mandate for decentralization of governance in basic education</a:t>
          </a:r>
        </a:p>
      </dgm:t>
    </dgm:pt>
    <dgm:pt modelId="{790FA76C-AE41-4ADA-A836-C63418FE6402}" type="parTrans" cxnId="{2FFED951-B0F0-4D80-96DA-A94D1B48152F}">
      <dgm:prSet/>
      <dgm:spPr/>
      <dgm:t>
        <a:bodyPr/>
        <a:lstStyle/>
        <a:p>
          <a:endParaRPr lang="en-US"/>
        </a:p>
      </dgm:t>
    </dgm:pt>
    <dgm:pt modelId="{E5F8DAA6-1016-4FBB-927B-261A4043E88D}" type="sibTrans" cxnId="{2FFED951-B0F0-4D80-96DA-A94D1B48152F}">
      <dgm:prSet/>
      <dgm:spPr/>
      <dgm:t>
        <a:bodyPr/>
        <a:lstStyle/>
        <a:p>
          <a:endParaRPr lang="en-US"/>
        </a:p>
      </dgm:t>
    </dgm:pt>
    <dgm:pt modelId="{CCAE8243-ECAB-4E6D-A03E-AE7E3AF3906C}" type="pres">
      <dgm:prSet presAssocID="{65BE8FF5-5427-4F44-B999-F3A1F10304C1}" presName="Name0" presStyleCnt="0">
        <dgm:presLayoutVars>
          <dgm:dir/>
          <dgm:animLvl val="lvl"/>
          <dgm:resizeHandles/>
        </dgm:presLayoutVars>
      </dgm:prSet>
      <dgm:spPr/>
    </dgm:pt>
    <dgm:pt modelId="{291153B0-3801-4447-AACA-DA886D4B31CC}" type="pres">
      <dgm:prSet presAssocID="{AAB60BE5-595C-42B6-8E14-852C88F8B6EF}" presName="linNode" presStyleCnt="0"/>
      <dgm:spPr/>
    </dgm:pt>
    <dgm:pt modelId="{A6EF159E-9603-499A-A1A9-61A0AAE8EA3D}" type="pres">
      <dgm:prSet presAssocID="{AAB60BE5-595C-42B6-8E14-852C88F8B6EF}" presName="parentShp" presStyleLbl="node1" presStyleIdx="0" presStyleCnt="1" custScaleX="57507" custLinFactNeighborX="-15307" custLinFactNeighborY="1202">
        <dgm:presLayoutVars>
          <dgm:bulletEnabled val="1"/>
        </dgm:presLayoutVars>
      </dgm:prSet>
      <dgm:spPr/>
    </dgm:pt>
    <dgm:pt modelId="{F883A28E-1E31-463D-9181-DC2346213DF4}" type="pres">
      <dgm:prSet presAssocID="{AAB60BE5-595C-42B6-8E14-852C88F8B6EF}" presName="childShp" presStyleLbl="bgAccFollowNode1" presStyleIdx="0" presStyleCnt="1" custScaleX="130940">
        <dgm:presLayoutVars>
          <dgm:bulletEnabled val="1"/>
        </dgm:presLayoutVars>
      </dgm:prSet>
      <dgm:spPr/>
    </dgm:pt>
  </dgm:ptLst>
  <dgm:cxnLst>
    <dgm:cxn modelId="{E5A15D07-2E38-4825-B954-673B433F767A}" srcId="{65BE8FF5-5427-4F44-B999-F3A1F10304C1}" destId="{AAB60BE5-595C-42B6-8E14-852C88F8B6EF}" srcOrd="0" destOrd="0" parTransId="{110FAEDD-3811-469B-83B6-389C158F544E}" sibTransId="{0BEDA1CF-43F8-414C-9341-99EFE2766799}"/>
    <dgm:cxn modelId="{56A8B126-8B9F-484A-828B-8EA82564256B}" type="presOf" srcId="{65BE8FF5-5427-4F44-B999-F3A1F10304C1}" destId="{CCAE8243-ECAB-4E6D-A03E-AE7E3AF3906C}" srcOrd="0" destOrd="0" presId="urn:microsoft.com/office/officeart/2005/8/layout/vList6"/>
    <dgm:cxn modelId="{2FFED951-B0F0-4D80-96DA-A94D1B48152F}" srcId="{AAB60BE5-595C-42B6-8E14-852C88F8B6EF}" destId="{AFD0CDBD-E72C-4EE0-B1B6-629EC29D691C}" srcOrd="1" destOrd="0" parTransId="{790FA76C-AE41-4ADA-A836-C63418FE6402}" sibTransId="{E5F8DAA6-1016-4FBB-927B-261A4043E88D}"/>
    <dgm:cxn modelId="{341B669C-018F-45C9-9E63-F9B4A6F40A2F}" type="presOf" srcId="{AAB60BE5-595C-42B6-8E14-852C88F8B6EF}" destId="{A6EF159E-9603-499A-A1A9-61A0AAE8EA3D}" srcOrd="0" destOrd="0" presId="urn:microsoft.com/office/officeart/2005/8/layout/vList6"/>
    <dgm:cxn modelId="{9BA6FCAC-9027-4C35-B9F1-408834A7A6B5}" type="presOf" srcId="{AF6AC505-62B4-4347-8090-3E42CAC1CB95}" destId="{F883A28E-1E31-463D-9181-DC2346213DF4}" srcOrd="0" destOrd="0" presId="urn:microsoft.com/office/officeart/2005/8/layout/vList6"/>
    <dgm:cxn modelId="{7657B7B9-4327-4387-A882-BC3DB03AA8A2}" srcId="{AAB60BE5-595C-42B6-8E14-852C88F8B6EF}" destId="{AF6AC505-62B4-4347-8090-3E42CAC1CB95}" srcOrd="0" destOrd="0" parTransId="{0410AAFF-B88D-470F-906B-A9B5691FCEA7}" sibTransId="{8E7E783C-F274-4DDF-95D2-0A4958455D81}"/>
    <dgm:cxn modelId="{0FFE3EFB-9A97-4DC0-B5F9-F3F515F9B17E}" type="presOf" srcId="{AFD0CDBD-E72C-4EE0-B1B6-629EC29D691C}" destId="{F883A28E-1E31-463D-9181-DC2346213DF4}" srcOrd="0" destOrd="1" presId="urn:microsoft.com/office/officeart/2005/8/layout/vList6"/>
    <dgm:cxn modelId="{538ABEA9-6B7D-470B-A5F7-9CFEE6DB4825}" type="presParOf" srcId="{CCAE8243-ECAB-4E6D-A03E-AE7E3AF3906C}" destId="{291153B0-3801-4447-AACA-DA886D4B31CC}" srcOrd="0" destOrd="0" presId="urn:microsoft.com/office/officeart/2005/8/layout/vList6"/>
    <dgm:cxn modelId="{D3937ACF-F77B-4047-BDF4-0B4BC4EA8FF8}" type="presParOf" srcId="{291153B0-3801-4447-AACA-DA886D4B31CC}" destId="{A6EF159E-9603-499A-A1A9-61A0AAE8EA3D}" srcOrd="0" destOrd="0" presId="urn:microsoft.com/office/officeart/2005/8/layout/vList6"/>
    <dgm:cxn modelId="{D2BEAC07-E35F-46A4-B775-FBA3EB88AFEF}" type="presParOf" srcId="{291153B0-3801-4447-AACA-DA886D4B31CC}" destId="{F883A28E-1E31-463D-9181-DC2346213DF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2D20BF-6754-4D52-8312-88E3925E37CD}" type="doc">
      <dgm:prSet loTypeId="urn:microsoft.com/office/officeart/2008/layout/BendingPictureCaption" loCatId="picture" qsTypeId="urn:microsoft.com/office/officeart/2005/8/quickstyle/simple1" qsCatId="simple" csTypeId="urn:microsoft.com/office/officeart/2005/8/colors/accent2_5" csCatId="accent2" phldr="1"/>
      <dgm:spPr/>
      <dgm:t>
        <a:bodyPr/>
        <a:lstStyle/>
        <a:p>
          <a:endParaRPr lang="en-US"/>
        </a:p>
      </dgm:t>
    </dgm:pt>
    <dgm:pt modelId="{59EFFB98-B28C-479F-9CFF-9B4DAD82579F}">
      <dgm:prSet phldrT="[Text]" custT="1"/>
      <dgm:spPr/>
      <dgm:t>
        <a:bodyPr/>
        <a:lstStyle/>
        <a:p>
          <a:r>
            <a:rPr lang="en-US" sz="4800" dirty="0">
              <a:latin typeface="Bookman Old Style" panose="02050604050505020204" pitchFamily="18" charset="0"/>
            </a:rPr>
            <a:t>RA 9155</a:t>
          </a:r>
        </a:p>
      </dgm:t>
    </dgm:pt>
    <dgm:pt modelId="{ED52DB0F-8EAD-402A-85B2-35A479C93256}" type="parTrans" cxnId="{0E887F09-EB31-40F6-8AE6-4B0BC5BE9DA7}">
      <dgm:prSet/>
      <dgm:spPr/>
      <dgm:t>
        <a:bodyPr/>
        <a:lstStyle/>
        <a:p>
          <a:endParaRPr lang="en-US"/>
        </a:p>
      </dgm:t>
    </dgm:pt>
    <dgm:pt modelId="{C9315F40-20B3-4DA7-A82D-3A220A61A7CB}" type="sibTrans" cxnId="{0E887F09-EB31-40F6-8AE6-4B0BC5BE9DA7}">
      <dgm:prSet/>
      <dgm:spPr/>
      <dgm:t>
        <a:bodyPr/>
        <a:lstStyle/>
        <a:p>
          <a:endParaRPr lang="en-US"/>
        </a:p>
      </dgm:t>
    </dgm:pt>
    <dgm:pt modelId="{C5D4F623-9ECA-4879-9291-89F1062583FE}" type="pres">
      <dgm:prSet presAssocID="{132D20BF-6754-4D52-8312-88E3925E37CD}" presName="diagram" presStyleCnt="0">
        <dgm:presLayoutVars>
          <dgm:dir/>
        </dgm:presLayoutVars>
      </dgm:prSet>
      <dgm:spPr/>
    </dgm:pt>
    <dgm:pt modelId="{DE02EABB-7A5F-49CD-9732-E87FA1DF093A}" type="pres">
      <dgm:prSet presAssocID="{59EFFB98-B28C-479F-9CFF-9B4DAD82579F}" presName="composite" presStyleCnt="0"/>
      <dgm:spPr/>
    </dgm:pt>
    <dgm:pt modelId="{09C9C0BC-7E11-4930-81B4-CCA9C01D6856}" type="pres">
      <dgm:prSet presAssocID="{59EFFB98-B28C-479F-9CFF-9B4DAD82579F}" presName="Image" presStyleLbl="bgShp" presStyleIdx="0" presStyleCnt="1" custScaleX="158619"/>
      <dgm:spPr/>
    </dgm:pt>
    <dgm:pt modelId="{5C0534F3-CD36-4FFE-B804-2775A77BC781}" type="pres">
      <dgm:prSet presAssocID="{59EFFB98-B28C-479F-9CFF-9B4DAD82579F}" presName="Parent" presStyleLbl="node0" presStyleIdx="0" presStyleCnt="1" custScaleX="68742" custScaleY="107411" custLinFactNeighborX="38057" custLinFactNeighborY="8890">
        <dgm:presLayoutVars>
          <dgm:bulletEnabled val="1"/>
        </dgm:presLayoutVars>
      </dgm:prSet>
      <dgm:spPr/>
    </dgm:pt>
  </dgm:ptLst>
  <dgm:cxnLst>
    <dgm:cxn modelId="{0E887F09-EB31-40F6-8AE6-4B0BC5BE9DA7}" srcId="{132D20BF-6754-4D52-8312-88E3925E37CD}" destId="{59EFFB98-B28C-479F-9CFF-9B4DAD82579F}" srcOrd="0" destOrd="0" parTransId="{ED52DB0F-8EAD-402A-85B2-35A479C93256}" sibTransId="{C9315F40-20B3-4DA7-A82D-3A220A61A7CB}"/>
    <dgm:cxn modelId="{62E7B1B1-ED6F-4F8D-B999-F0072A504034}" type="presOf" srcId="{132D20BF-6754-4D52-8312-88E3925E37CD}" destId="{C5D4F623-9ECA-4879-9291-89F1062583FE}" srcOrd="0" destOrd="0" presId="urn:microsoft.com/office/officeart/2008/layout/BendingPictureCaption"/>
    <dgm:cxn modelId="{70D584F5-368C-4442-AEC3-64389175EA06}" type="presOf" srcId="{59EFFB98-B28C-479F-9CFF-9B4DAD82579F}" destId="{5C0534F3-CD36-4FFE-B804-2775A77BC781}" srcOrd="0" destOrd="0" presId="urn:microsoft.com/office/officeart/2008/layout/BendingPictureCaption"/>
    <dgm:cxn modelId="{76E0EB52-511E-4E2C-A726-501A44463CE7}" type="presParOf" srcId="{C5D4F623-9ECA-4879-9291-89F1062583FE}" destId="{DE02EABB-7A5F-49CD-9732-E87FA1DF093A}" srcOrd="0" destOrd="0" presId="urn:microsoft.com/office/officeart/2008/layout/BendingPictureCaption"/>
    <dgm:cxn modelId="{05F889BD-8DF1-4FCD-8395-A1C493B822C5}" type="presParOf" srcId="{DE02EABB-7A5F-49CD-9732-E87FA1DF093A}" destId="{09C9C0BC-7E11-4930-81B4-CCA9C01D6856}" srcOrd="0" destOrd="0" presId="urn:microsoft.com/office/officeart/2008/layout/BendingPictureCaption"/>
    <dgm:cxn modelId="{35083EE2-5A07-4FF3-9467-6ED4A7122C8F}" type="presParOf" srcId="{DE02EABB-7A5F-49CD-9732-E87FA1DF093A}" destId="{5C0534F3-CD36-4FFE-B804-2775A77BC78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2D20BF-6754-4D52-8312-88E3925E37CD}" type="doc">
      <dgm:prSet loTypeId="urn:microsoft.com/office/officeart/2008/layout/BendingPictureCaption" loCatId="picture" qsTypeId="urn:microsoft.com/office/officeart/2005/8/quickstyle/simple1" qsCatId="simple" csTypeId="urn:microsoft.com/office/officeart/2005/8/colors/accent2_5" csCatId="accent2" phldr="1"/>
      <dgm:spPr/>
      <dgm:t>
        <a:bodyPr/>
        <a:lstStyle/>
        <a:p>
          <a:endParaRPr lang="en-US"/>
        </a:p>
      </dgm:t>
    </dgm:pt>
    <dgm:pt modelId="{59EFFB98-B28C-479F-9CFF-9B4DAD82579F}">
      <dgm:prSet phldrT="[Text]" custT="1"/>
      <dgm:spPr/>
      <dgm:t>
        <a:bodyPr/>
        <a:lstStyle/>
        <a:p>
          <a:r>
            <a:rPr lang="en-US" sz="4800" dirty="0">
              <a:latin typeface="Bookman Old Style" panose="02050604050505020204" pitchFamily="18" charset="0"/>
            </a:rPr>
            <a:t>RA 9155</a:t>
          </a:r>
        </a:p>
      </dgm:t>
    </dgm:pt>
    <dgm:pt modelId="{ED52DB0F-8EAD-402A-85B2-35A479C93256}" type="parTrans" cxnId="{0E887F09-EB31-40F6-8AE6-4B0BC5BE9DA7}">
      <dgm:prSet/>
      <dgm:spPr/>
      <dgm:t>
        <a:bodyPr/>
        <a:lstStyle/>
        <a:p>
          <a:endParaRPr lang="en-US"/>
        </a:p>
      </dgm:t>
    </dgm:pt>
    <dgm:pt modelId="{C9315F40-20B3-4DA7-A82D-3A220A61A7CB}" type="sibTrans" cxnId="{0E887F09-EB31-40F6-8AE6-4B0BC5BE9DA7}">
      <dgm:prSet/>
      <dgm:spPr/>
      <dgm:t>
        <a:bodyPr/>
        <a:lstStyle/>
        <a:p>
          <a:endParaRPr lang="en-US"/>
        </a:p>
      </dgm:t>
    </dgm:pt>
    <dgm:pt modelId="{C5D4F623-9ECA-4879-9291-89F1062583FE}" type="pres">
      <dgm:prSet presAssocID="{132D20BF-6754-4D52-8312-88E3925E37CD}" presName="diagram" presStyleCnt="0">
        <dgm:presLayoutVars>
          <dgm:dir/>
        </dgm:presLayoutVars>
      </dgm:prSet>
      <dgm:spPr/>
    </dgm:pt>
    <dgm:pt modelId="{DE02EABB-7A5F-49CD-9732-E87FA1DF093A}" type="pres">
      <dgm:prSet presAssocID="{59EFFB98-B28C-479F-9CFF-9B4DAD82579F}" presName="composite" presStyleCnt="0"/>
      <dgm:spPr/>
    </dgm:pt>
    <dgm:pt modelId="{09C9C0BC-7E11-4930-81B4-CCA9C01D6856}" type="pres">
      <dgm:prSet presAssocID="{59EFFB98-B28C-479F-9CFF-9B4DAD82579F}" presName="Image" presStyleLbl="bgShp" presStyleIdx="0" presStyleCnt="1" custScaleX="128103"/>
      <dgm:spPr/>
    </dgm:pt>
    <dgm:pt modelId="{5C0534F3-CD36-4FFE-B804-2775A77BC781}" type="pres">
      <dgm:prSet presAssocID="{59EFFB98-B28C-479F-9CFF-9B4DAD82579F}" presName="Parent" presStyleLbl="node0" presStyleIdx="0" presStyleCnt="1" custScaleX="68742" custScaleY="107411" custLinFactNeighborX="38057" custLinFactNeighborY="8890">
        <dgm:presLayoutVars>
          <dgm:bulletEnabled val="1"/>
        </dgm:presLayoutVars>
      </dgm:prSet>
      <dgm:spPr/>
    </dgm:pt>
  </dgm:ptLst>
  <dgm:cxnLst>
    <dgm:cxn modelId="{0E887F09-EB31-40F6-8AE6-4B0BC5BE9DA7}" srcId="{132D20BF-6754-4D52-8312-88E3925E37CD}" destId="{59EFFB98-B28C-479F-9CFF-9B4DAD82579F}" srcOrd="0" destOrd="0" parTransId="{ED52DB0F-8EAD-402A-85B2-35A479C93256}" sibTransId="{C9315F40-20B3-4DA7-A82D-3A220A61A7CB}"/>
    <dgm:cxn modelId="{62E7B1B1-ED6F-4F8D-B999-F0072A504034}" type="presOf" srcId="{132D20BF-6754-4D52-8312-88E3925E37CD}" destId="{C5D4F623-9ECA-4879-9291-89F1062583FE}" srcOrd="0" destOrd="0" presId="urn:microsoft.com/office/officeart/2008/layout/BendingPictureCaption"/>
    <dgm:cxn modelId="{70D584F5-368C-4442-AEC3-64389175EA06}" type="presOf" srcId="{59EFFB98-B28C-479F-9CFF-9B4DAD82579F}" destId="{5C0534F3-CD36-4FFE-B804-2775A77BC781}" srcOrd="0" destOrd="0" presId="urn:microsoft.com/office/officeart/2008/layout/BendingPictureCaption"/>
    <dgm:cxn modelId="{76E0EB52-511E-4E2C-A726-501A44463CE7}" type="presParOf" srcId="{C5D4F623-9ECA-4879-9291-89F1062583FE}" destId="{DE02EABB-7A5F-49CD-9732-E87FA1DF093A}" srcOrd="0" destOrd="0" presId="urn:microsoft.com/office/officeart/2008/layout/BendingPictureCaption"/>
    <dgm:cxn modelId="{05F889BD-8DF1-4FCD-8395-A1C493B822C5}" type="presParOf" srcId="{DE02EABB-7A5F-49CD-9732-E87FA1DF093A}" destId="{09C9C0BC-7E11-4930-81B4-CCA9C01D6856}" srcOrd="0" destOrd="0" presId="urn:microsoft.com/office/officeart/2008/layout/BendingPictureCaption"/>
    <dgm:cxn modelId="{35083EE2-5A07-4FF3-9467-6ED4A7122C8F}" type="presParOf" srcId="{DE02EABB-7A5F-49CD-9732-E87FA1DF093A}" destId="{5C0534F3-CD36-4FFE-B804-2775A77BC78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2D20BF-6754-4D52-8312-88E3925E37CD}" type="doc">
      <dgm:prSet loTypeId="urn:microsoft.com/office/officeart/2008/layout/BendingPictureCaption" loCatId="picture" qsTypeId="urn:microsoft.com/office/officeart/2005/8/quickstyle/simple1" qsCatId="simple" csTypeId="urn:microsoft.com/office/officeart/2005/8/colors/accent2_5" csCatId="accent2" phldr="1"/>
      <dgm:spPr/>
      <dgm:t>
        <a:bodyPr/>
        <a:lstStyle/>
        <a:p>
          <a:endParaRPr lang="en-US"/>
        </a:p>
      </dgm:t>
    </dgm:pt>
    <dgm:pt modelId="{59EFFB98-B28C-479F-9CFF-9B4DAD82579F}">
      <dgm:prSet phldrT="[Text]" custT="1"/>
      <dgm:spPr/>
      <dgm:t>
        <a:bodyPr/>
        <a:lstStyle/>
        <a:p>
          <a:r>
            <a:rPr lang="en-US" sz="4800" dirty="0">
              <a:latin typeface="Bookman Old Style" panose="02050604050505020204" pitchFamily="18" charset="0"/>
            </a:rPr>
            <a:t>RA 9155</a:t>
          </a:r>
        </a:p>
      </dgm:t>
    </dgm:pt>
    <dgm:pt modelId="{ED52DB0F-8EAD-402A-85B2-35A479C93256}" type="parTrans" cxnId="{0E887F09-EB31-40F6-8AE6-4B0BC5BE9DA7}">
      <dgm:prSet/>
      <dgm:spPr/>
      <dgm:t>
        <a:bodyPr/>
        <a:lstStyle/>
        <a:p>
          <a:endParaRPr lang="en-US"/>
        </a:p>
      </dgm:t>
    </dgm:pt>
    <dgm:pt modelId="{C9315F40-20B3-4DA7-A82D-3A220A61A7CB}" type="sibTrans" cxnId="{0E887F09-EB31-40F6-8AE6-4B0BC5BE9DA7}">
      <dgm:prSet/>
      <dgm:spPr/>
      <dgm:t>
        <a:bodyPr/>
        <a:lstStyle/>
        <a:p>
          <a:endParaRPr lang="en-US"/>
        </a:p>
      </dgm:t>
    </dgm:pt>
    <dgm:pt modelId="{C5D4F623-9ECA-4879-9291-89F1062583FE}" type="pres">
      <dgm:prSet presAssocID="{132D20BF-6754-4D52-8312-88E3925E37CD}" presName="diagram" presStyleCnt="0">
        <dgm:presLayoutVars>
          <dgm:dir/>
        </dgm:presLayoutVars>
      </dgm:prSet>
      <dgm:spPr/>
    </dgm:pt>
    <dgm:pt modelId="{DE02EABB-7A5F-49CD-9732-E87FA1DF093A}" type="pres">
      <dgm:prSet presAssocID="{59EFFB98-B28C-479F-9CFF-9B4DAD82579F}" presName="composite" presStyleCnt="0"/>
      <dgm:spPr/>
    </dgm:pt>
    <dgm:pt modelId="{09C9C0BC-7E11-4930-81B4-CCA9C01D6856}" type="pres">
      <dgm:prSet presAssocID="{59EFFB98-B28C-479F-9CFF-9B4DAD82579F}" presName="Image" presStyleLbl="bgShp" presStyleIdx="0" presStyleCnt="1" custScaleX="166226"/>
      <dgm:spPr/>
    </dgm:pt>
    <dgm:pt modelId="{5C0534F3-CD36-4FFE-B804-2775A77BC781}" type="pres">
      <dgm:prSet presAssocID="{59EFFB98-B28C-479F-9CFF-9B4DAD82579F}" presName="Parent" presStyleLbl="node0" presStyleIdx="0" presStyleCnt="1" custScaleX="68742" custScaleY="107411" custLinFactNeighborX="41638" custLinFactNeighborY="16892">
        <dgm:presLayoutVars>
          <dgm:bulletEnabled val="1"/>
        </dgm:presLayoutVars>
      </dgm:prSet>
      <dgm:spPr/>
    </dgm:pt>
  </dgm:ptLst>
  <dgm:cxnLst>
    <dgm:cxn modelId="{0E887F09-EB31-40F6-8AE6-4B0BC5BE9DA7}" srcId="{132D20BF-6754-4D52-8312-88E3925E37CD}" destId="{59EFFB98-B28C-479F-9CFF-9B4DAD82579F}" srcOrd="0" destOrd="0" parTransId="{ED52DB0F-8EAD-402A-85B2-35A479C93256}" sibTransId="{C9315F40-20B3-4DA7-A82D-3A220A61A7CB}"/>
    <dgm:cxn modelId="{62E7B1B1-ED6F-4F8D-B999-F0072A504034}" type="presOf" srcId="{132D20BF-6754-4D52-8312-88E3925E37CD}" destId="{C5D4F623-9ECA-4879-9291-89F1062583FE}" srcOrd="0" destOrd="0" presId="urn:microsoft.com/office/officeart/2008/layout/BendingPictureCaption"/>
    <dgm:cxn modelId="{70D584F5-368C-4442-AEC3-64389175EA06}" type="presOf" srcId="{59EFFB98-B28C-479F-9CFF-9B4DAD82579F}" destId="{5C0534F3-CD36-4FFE-B804-2775A77BC781}" srcOrd="0" destOrd="0" presId="urn:microsoft.com/office/officeart/2008/layout/BendingPictureCaption"/>
    <dgm:cxn modelId="{76E0EB52-511E-4E2C-A726-501A44463CE7}" type="presParOf" srcId="{C5D4F623-9ECA-4879-9291-89F1062583FE}" destId="{DE02EABB-7A5F-49CD-9732-E87FA1DF093A}" srcOrd="0" destOrd="0" presId="urn:microsoft.com/office/officeart/2008/layout/BendingPictureCaption"/>
    <dgm:cxn modelId="{05F889BD-8DF1-4FCD-8395-A1C493B822C5}" type="presParOf" srcId="{DE02EABB-7A5F-49CD-9732-E87FA1DF093A}" destId="{09C9C0BC-7E11-4930-81B4-CCA9C01D6856}" srcOrd="0" destOrd="0" presId="urn:microsoft.com/office/officeart/2008/layout/BendingPictureCaption"/>
    <dgm:cxn modelId="{35083EE2-5A07-4FF3-9467-6ED4A7122C8F}" type="presParOf" srcId="{DE02EABB-7A5F-49CD-9732-E87FA1DF093A}" destId="{5C0534F3-CD36-4FFE-B804-2775A77BC78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2D20BF-6754-4D52-8312-88E3925E37CD}" type="doc">
      <dgm:prSet loTypeId="urn:microsoft.com/office/officeart/2008/layout/BendingPictureCaption" loCatId="picture" qsTypeId="urn:microsoft.com/office/officeart/2005/8/quickstyle/simple1" qsCatId="simple" csTypeId="urn:microsoft.com/office/officeart/2005/8/colors/accent2_5" csCatId="accent2" phldr="1"/>
      <dgm:spPr/>
      <dgm:t>
        <a:bodyPr/>
        <a:lstStyle/>
        <a:p>
          <a:endParaRPr lang="en-US"/>
        </a:p>
      </dgm:t>
    </dgm:pt>
    <dgm:pt modelId="{59EFFB98-B28C-479F-9CFF-9B4DAD82579F}">
      <dgm:prSet phldrT="[Text]" custT="1"/>
      <dgm:spPr/>
      <dgm:t>
        <a:bodyPr/>
        <a:lstStyle/>
        <a:p>
          <a:r>
            <a:rPr lang="en-US" sz="4800" dirty="0">
              <a:latin typeface="Bookman Old Style" panose="02050604050505020204" pitchFamily="18" charset="0"/>
            </a:rPr>
            <a:t>RA 9155</a:t>
          </a:r>
        </a:p>
      </dgm:t>
    </dgm:pt>
    <dgm:pt modelId="{ED52DB0F-8EAD-402A-85B2-35A479C93256}" type="parTrans" cxnId="{0E887F09-EB31-40F6-8AE6-4B0BC5BE9DA7}">
      <dgm:prSet/>
      <dgm:spPr/>
      <dgm:t>
        <a:bodyPr/>
        <a:lstStyle/>
        <a:p>
          <a:endParaRPr lang="en-US"/>
        </a:p>
      </dgm:t>
    </dgm:pt>
    <dgm:pt modelId="{C9315F40-20B3-4DA7-A82D-3A220A61A7CB}" type="sibTrans" cxnId="{0E887F09-EB31-40F6-8AE6-4B0BC5BE9DA7}">
      <dgm:prSet/>
      <dgm:spPr/>
      <dgm:t>
        <a:bodyPr/>
        <a:lstStyle/>
        <a:p>
          <a:endParaRPr lang="en-US"/>
        </a:p>
      </dgm:t>
    </dgm:pt>
    <dgm:pt modelId="{C5D4F623-9ECA-4879-9291-89F1062583FE}" type="pres">
      <dgm:prSet presAssocID="{132D20BF-6754-4D52-8312-88E3925E37CD}" presName="diagram" presStyleCnt="0">
        <dgm:presLayoutVars>
          <dgm:dir/>
        </dgm:presLayoutVars>
      </dgm:prSet>
      <dgm:spPr/>
    </dgm:pt>
    <dgm:pt modelId="{DE02EABB-7A5F-49CD-9732-E87FA1DF093A}" type="pres">
      <dgm:prSet presAssocID="{59EFFB98-B28C-479F-9CFF-9B4DAD82579F}" presName="composite" presStyleCnt="0"/>
      <dgm:spPr/>
    </dgm:pt>
    <dgm:pt modelId="{09C9C0BC-7E11-4930-81B4-CCA9C01D6856}" type="pres">
      <dgm:prSet presAssocID="{59EFFB98-B28C-479F-9CFF-9B4DAD82579F}" presName="Image" presStyleLbl="bgShp" presStyleIdx="0" presStyleCnt="1" custScaleX="168844"/>
      <dgm:spPr/>
    </dgm:pt>
    <dgm:pt modelId="{5C0534F3-CD36-4FFE-B804-2775A77BC781}" type="pres">
      <dgm:prSet presAssocID="{59EFFB98-B28C-479F-9CFF-9B4DAD82579F}" presName="Parent" presStyleLbl="node0" presStyleIdx="0" presStyleCnt="1" custScaleX="68742" custScaleY="107411" custLinFactNeighborX="38057" custLinFactNeighborY="8890">
        <dgm:presLayoutVars>
          <dgm:bulletEnabled val="1"/>
        </dgm:presLayoutVars>
      </dgm:prSet>
      <dgm:spPr/>
    </dgm:pt>
  </dgm:ptLst>
  <dgm:cxnLst>
    <dgm:cxn modelId="{0E887F09-EB31-40F6-8AE6-4B0BC5BE9DA7}" srcId="{132D20BF-6754-4D52-8312-88E3925E37CD}" destId="{59EFFB98-B28C-479F-9CFF-9B4DAD82579F}" srcOrd="0" destOrd="0" parTransId="{ED52DB0F-8EAD-402A-85B2-35A479C93256}" sibTransId="{C9315F40-20B3-4DA7-A82D-3A220A61A7CB}"/>
    <dgm:cxn modelId="{62E7B1B1-ED6F-4F8D-B999-F0072A504034}" type="presOf" srcId="{132D20BF-6754-4D52-8312-88E3925E37CD}" destId="{C5D4F623-9ECA-4879-9291-89F1062583FE}" srcOrd="0" destOrd="0" presId="urn:microsoft.com/office/officeart/2008/layout/BendingPictureCaption"/>
    <dgm:cxn modelId="{70D584F5-368C-4442-AEC3-64389175EA06}" type="presOf" srcId="{59EFFB98-B28C-479F-9CFF-9B4DAD82579F}" destId="{5C0534F3-CD36-4FFE-B804-2775A77BC781}" srcOrd="0" destOrd="0" presId="urn:microsoft.com/office/officeart/2008/layout/BendingPictureCaption"/>
    <dgm:cxn modelId="{76E0EB52-511E-4E2C-A726-501A44463CE7}" type="presParOf" srcId="{C5D4F623-9ECA-4879-9291-89F1062583FE}" destId="{DE02EABB-7A5F-49CD-9732-E87FA1DF093A}" srcOrd="0" destOrd="0" presId="urn:microsoft.com/office/officeart/2008/layout/BendingPictureCaption"/>
    <dgm:cxn modelId="{05F889BD-8DF1-4FCD-8395-A1C493B822C5}" type="presParOf" srcId="{DE02EABB-7A5F-49CD-9732-E87FA1DF093A}" destId="{09C9C0BC-7E11-4930-81B4-CCA9C01D6856}" srcOrd="0" destOrd="0" presId="urn:microsoft.com/office/officeart/2008/layout/BendingPictureCaption"/>
    <dgm:cxn modelId="{35083EE2-5A07-4FF3-9467-6ED4A7122C8F}" type="presParOf" srcId="{DE02EABB-7A5F-49CD-9732-E87FA1DF093A}" destId="{5C0534F3-CD36-4FFE-B804-2775A77BC78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37543-9DAB-454B-8E8B-76F8FC83307C}">
      <dsp:nvSpPr>
        <dsp:cNvPr id="0" name=""/>
        <dsp:cNvSpPr/>
      </dsp:nvSpPr>
      <dsp:spPr>
        <a:xfrm rot="5400000">
          <a:off x="-297688" y="301192"/>
          <a:ext cx="1984593" cy="1389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ookman Old Style" panose="02050604050505020204" pitchFamily="18" charset="0"/>
            </a:rPr>
            <a:t>SBM</a:t>
          </a:r>
        </a:p>
      </dsp:txBody>
      <dsp:txXfrm rot="-5400000">
        <a:off x="2" y="698111"/>
        <a:ext cx="1389215" cy="595378"/>
      </dsp:txXfrm>
    </dsp:sp>
    <dsp:sp modelId="{79358AB0-C211-4B10-B685-2E8B7B015F8C}">
      <dsp:nvSpPr>
        <dsp:cNvPr id="0" name=""/>
        <dsp:cNvSpPr/>
      </dsp:nvSpPr>
      <dsp:spPr>
        <a:xfrm rot="5400000">
          <a:off x="5378905" y="-3986187"/>
          <a:ext cx="1289985" cy="9269366"/>
        </a:xfrm>
        <a:prstGeom prst="round2SameRect">
          <a:avLst/>
        </a:prstGeom>
        <a:solidFill>
          <a:schemeClr val="lt1">
            <a:alpha val="90000"/>
            <a:hueOff val="0"/>
            <a:satOff val="0"/>
            <a:lumOff val="0"/>
            <a:alphaOff val="0"/>
          </a:schemeClr>
        </a:solidFill>
        <a:ln w="508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Bookman Old Style" panose="02050604050505020204" pitchFamily="18" charset="0"/>
            </a:rPr>
            <a:t>It is the institutional expression of decentralization of education at the grassroots level.</a:t>
          </a:r>
        </a:p>
      </dsp:txBody>
      <dsp:txXfrm rot="-5400000">
        <a:off x="1389215" y="66475"/>
        <a:ext cx="9206394" cy="1164041"/>
      </dsp:txXfrm>
    </dsp:sp>
    <dsp:sp modelId="{FE5F0E55-A11E-44C2-9908-E11B5EE28B7F}">
      <dsp:nvSpPr>
        <dsp:cNvPr id="0" name=""/>
        <dsp:cNvSpPr/>
      </dsp:nvSpPr>
      <dsp:spPr>
        <a:xfrm rot="5400000">
          <a:off x="-297688" y="2583142"/>
          <a:ext cx="1984593" cy="1389215"/>
        </a:xfrm>
        <a:prstGeom prst="chevron">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ookman Old Style" panose="02050604050505020204" pitchFamily="18" charset="0"/>
            </a:rPr>
            <a:t>SBM</a:t>
          </a:r>
        </a:p>
      </dsp:txBody>
      <dsp:txXfrm rot="-5400000">
        <a:off x="2" y="2980061"/>
        <a:ext cx="1389215" cy="595378"/>
      </dsp:txXfrm>
    </dsp:sp>
    <dsp:sp modelId="{5212A95D-6471-46A1-9410-3AEBC4E316F8}">
      <dsp:nvSpPr>
        <dsp:cNvPr id="0" name=""/>
        <dsp:cNvSpPr/>
      </dsp:nvSpPr>
      <dsp:spPr>
        <a:xfrm rot="5400000">
          <a:off x="4832784" y="-1704236"/>
          <a:ext cx="2382229" cy="9269366"/>
        </a:xfrm>
        <a:prstGeom prst="round2SameRect">
          <a:avLst/>
        </a:prstGeom>
        <a:solidFill>
          <a:schemeClr val="lt1">
            <a:alpha val="90000"/>
            <a:hueOff val="0"/>
            <a:satOff val="0"/>
            <a:lumOff val="0"/>
            <a:alphaOff val="0"/>
          </a:schemeClr>
        </a:solidFill>
        <a:ln w="508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Bookman Old Style" panose="02050604050505020204" pitchFamily="18" charset="0"/>
            </a:rPr>
            <a:t>It based on the national policy of decentralization originally set in the Philippine Local Government Code of 1991 (RA 7160)  as a response to the new challenges for sustainable human development by enabling local communities to become self-reliant and more effective partners in the attainment of national goals. </a:t>
          </a:r>
        </a:p>
      </dsp:txBody>
      <dsp:txXfrm rot="-5400000">
        <a:off x="1389216" y="1855623"/>
        <a:ext cx="9153075" cy="21496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BBE46-7FC6-4670-B531-9BADF755774E}">
      <dsp:nvSpPr>
        <dsp:cNvPr id="0" name=""/>
        <dsp:cNvSpPr/>
      </dsp:nvSpPr>
      <dsp:spPr>
        <a:xfrm>
          <a:off x="9242" y="1012770"/>
          <a:ext cx="5524797" cy="302734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It is clear from policy statement that the most important change in governance of basic education must occur at the level of the school, “the heart of the formal education system.”</a:t>
          </a:r>
          <a:endParaRPr lang="en-US" sz="2000" kern="1200" dirty="0"/>
        </a:p>
      </dsp:txBody>
      <dsp:txXfrm>
        <a:off x="1522915" y="1012770"/>
        <a:ext cx="2497451" cy="3027346"/>
      </dsp:txXfrm>
    </dsp:sp>
    <dsp:sp modelId="{F1BAAD22-3547-433E-AC42-08F323B084AF}">
      <dsp:nvSpPr>
        <dsp:cNvPr id="0" name=""/>
        <dsp:cNvSpPr/>
      </dsp:nvSpPr>
      <dsp:spPr>
        <a:xfrm>
          <a:off x="4981560" y="1033323"/>
          <a:ext cx="5524797" cy="29862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School-Based Management (SBM) is the institutional expression of such change.</a:t>
          </a:r>
        </a:p>
      </dsp:txBody>
      <dsp:txXfrm>
        <a:off x="6474681" y="1033323"/>
        <a:ext cx="2538556" cy="29862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C866F-7C45-453F-B0CB-A2CD7BFDAFA6}">
      <dsp:nvSpPr>
        <dsp:cNvPr id="0" name=""/>
        <dsp:cNvSpPr/>
      </dsp:nvSpPr>
      <dsp:spPr>
        <a:xfrm>
          <a:off x="914399" y="0"/>
          <a:ext cx="10363200" cy="596928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5E1A0-AE90-44B7-A164-0FDC2DF1CD13}">
      <dsp:nvSpPr>
        <dsp:cNvPr id="0" name=""/>
        <dsp:cNvSpPr/>
      </dsp:nvSpPr>
      <dsp:spPr>
        <a:xfrm>
          <a:off x="1345240" y="1839053"/>
          <a:ext cx="7201565" cy="21884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Bookman Old Style" panose="02050604050505020204" pitchFamily="18" charset="0"/>
            </a:rPr>
            <a:t>The Third Elementary Education Project (TEEP) is a nine-year public investment program (1998-2006) of the Department of Education with external financing from the World Bank and the Japan Bank of International Cooperation.</a:t>
          </a:r>
        </a:p>
      </dsp:txBody>
      <dsp:txXfrm>
        <a:off x="1452069" y="1945882"/>
        <a:ext cx="6987907" cy="19747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6F58C-05D1-4621-AFD9-BF3FF10E4452}">
      <dsp:nvSpPr>
        <dsp:cNvPr id="0" name=""/>
        <dsp:cNvSpPr/>
      </dsp:nvSpPr>
      <dsp:spPr>
        <a:xfrm>
          <a:off x="5300" y="1578182"/>
          <a:ext cx="3669349" cy="1416368"/>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888DE-73AA-42D2-98C1-7403AAB44A7D}">
      <dsp:nvSpPr>
        <dsp:cNvPr id="0" name=""/>
        <dsp:cNvSpPr/>
      </dsp:nvSpPr>
      <dsp:spPr>
        <a:xfrm>
          <a:off x="1339198" y="1334234"/>
          <a:ext cx="2387751" cy="26124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Bookman Old Style" panose="02050604050505020204" pitchFamily="18" charset="0"/>
            </a:rPr>
            <a:t>Build institutional capacity of DepEd to manage change</a:t>
          </a:r>
        </a:p>
      </dsp:txBody>
      <dsp:txXfrm>
        <a:off x="1409133" y="1404169"/>
        <a:ext cx="2247881" cy="2472579"/>
      </dsp:txXfrm>
    </dsp:sp>
    <dsp:sp modelId="{2C3642C3-D15F-4E3B-9A82-927CC5CF05D3}">
      <dsp:nvSpPr>
        <dsp:cNvPr id="0" name=""/>
        <dsp:cNvSpPr/>
      </dsp:nvSpPr>
      <dsp:spPr>
        <a:xfrm>
          <a:off x="3841107" y="1578182"/>
          <a:ext cx="3669349" cy="1416368"/>
        </a:xfrm>
        <a:prstGeom prst="chevron">
          <a:avLst>
            <a:gd name="adj" fmla="val 4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E6680-C195-4125-9321-7DD2AFD90403}">
      <dsp:nvSpPr>
        <dsp:cNvPr id="0" name=""/>
        <dsp:cNvSpPr/>
      </dsp:nvSpPr>
      <dsp:spPr>
        <a:xfrm>
          <a:off x="5005979" y="1357200"/>
          <a:ext cx="2725804" cy="256651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Improve learning achievement, completion rates, and access to quality education</a:t>
          </a:r>
        </a:p>
      </dsp:txBody>
      <dsp:txXfrm>
        <a:off x="5081150" y="1432371"/>
        <a:ext cx="2575462" cy="2416174"/>
      </dsp:txXfrm>
    </dsp:sp>
    <dsp:sp modelId="{B962AA04-F235-45FA-B1ED-ABB789350192}">
      <dsp:nvSpPr>
        <dsp:cNvPr id="0" name=""/>
        <dsp:cNvSpPr/>
      </dsp:nvSpPr>
      <dsp:spPr>
        <a:xfrm>
          <a:off x="7845941" y="1578182"/>
          <a:ext cx="3669349" cy="1416368"/>
        </a:xfrm>
        <a:prstGeom prst="chevron">
          <a:avLst>
            <a:gd name="adj" fmla="val 4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1DA6F-6933-4D06-851D-9B0A4289D647}">
      <dsp:nvSpPr>
        <dsp:cNvPr id="0" name=""/>
        <dsp:cNvSpPr/>
      </dsp:nvSpPr>
      <dsp:spPr>
        <a:xfrm>
          <a:off x="8824434" y="1249655"/>
          <a:ext cx="3098561" cy="27816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ookman Old Style" panose="02050604050505020204" pitchFamily="18" charset="0"/>
            </a:rPr>
            <a:t>Actively involve community and the local government in a large-scale effort to attain quality education</a:t>
          </a:r>
        </a:p>
      </dsp:txBody>
      <dsp:txXfrm>
        <a:off x="8905904" y="1331125"/>
        <a:ext cx="2935621" cy="26186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D3810-034A-4A06-981E-EA412D9EC3AE}">
      <dsp:nvSpPr>
        <dsp:cNvPr id="0" name=""/>
        <dsp:cNvSpPr/>
      </dsp:nvSpPr>
      <dsp:spPr>
        <a:xfrm>
          <a:off x="180727" y="108462"/>
          <a:ext cx="2856785" cy="2856785"/>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F0CA3-E8E4-4BF4-95E7-FA123874727E}">
      <dsp:nvSpPr>
        <dsp:cNvPr id="0" name=""/>
        <dsp:cNvSpPr/>
      </dsp:nvSpPr>
      <dsp:spPr>
        <a:xfrm>
          <a:off x="491662" y="608542"/>
          <a:ext cx="2856785" cy="28567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To better highlight the children/learner as the center of SBM practice</a:t>
          </a:r>
        </a:p>
      </dsp:txBody>
      <dsp:txXfrm>
        <a:off x="575334" y="692214"/>
        <a:ext cx="2689441" cy="2689441"/>
      </dsp:txXfrm>
    </dsp:sp>
    <dsp:sp modelId="{FC0E75AA-1732-4F12-84F0-F39B0A7C0728}">
      <dsp:nvSpPr>
        <dsp:cNvPr id="0" name=""/>
        <dsp:cNvSpPr/>
      </dsp:nvSpPr>
      <dsp:spPr>
        <a:xfrm rot="321884">
          <a:off x="3536349" y="1398188"/>
          <a:ext cx="502135" cy="6864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36679" y="1528435"/>
        <a:ext cx="351495" cy="411867"/>
      </dsp:txXfrm>
    </dsp:sp>
    <dsp:sp modelId="{03EB8C13-5FE7-49D5-AEB9-88332F4A8340}">
      <dsp:nvSpPr>
        <dsp:cNvPr id="0" name=""/>
        <dsp:cNvSpPr/>
      </dsp:nvSpPr>
      <dsp:spPr>
        <a:xfrm>
          <a:off x="4465902" y="510868"/>
          <a:ext cx="2856785" cy="2856785"/>
        </a:xfrm>
        <a:prstGeom prst="roundRect">
          <a:avLst>
            <a:gd name="adj" fmla="val 10000"/>
          </a:avLst>
        </a:prstGeom>
        <a:solidFill>
          <a:schemeClr val="accent5">
            <a:tint val="50000"/>
            <a:hueOff val="-3342512"/>
            <a:satOff val="-12663"/>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135334-F14B-47A3-B9E1-96F15CF3AF32}">
      <dsp:nvSpPr>
        <dsp:cNvPr id="0" name=""/>
        <dsp:cNvSpPr/>
      </dsp:nvSpPr>
      <dsp:spPr>
        <a:xfrm>
          <a:off x="4760068" y="1113593"/>
          <a:ext cx="2856785" cy="2856785"/>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man Old Style" panose="02050604050505020204" pitchFamily="18" charset="0"/>
            </a:rPr>
            <a:t>To encompass the diverse realities of learning contexts defined uniquely occurring within specific geographic, social, cultural, economic, political, and environmental make-up of the contemporary society</a:t>
          </a:r>
        </a:p>
      </dsp:txBody>
      <dsp:txXfrm>
        <a:off x="4843740" y="1197265"/>
        <a:ext cx="2689441" cy="2689441"/>
      </dsp:txXfrm>
    </dsp:sp>
    <dsp:sp modelId="{0FACDB3C-884C-4F09-A23C-8CA8F184B333}">
      <dsp:nvSpPr>
        <dsp:cNvPr id="0" name=""/>
        <dsp:cNvSpPr/>
      </dsp:nvSpPr>
      <dsp:spPr>
        <a:xfrm rot="434809">
          <a:off x="7899403" y="1888119"/>
          <a:ext cx="583709" cy="68644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900102" y="2014363"/>
        <a:ext cx="408596" cy="411867"/>
      </dsp:txXfrm>
    </dsp:sp>
    <dsp:sp modelId="{C0A86400-B8B5-4D0E-BB56-A05CD361ACED}">
      <dsp:nvSpPr>
        <dsp:cNvPr id="0" name=""/>
        <dsp:cNvSpPr/>
      </dsp:nvSpPr>
      <dsp:spPr>
        <a:xfrm>
          <a:off x="8977106" y="1084511"/>
          <a:ext cx="2856785" cy="2856785"/>
        </a:xfrm>
        <a:prstGeom prst="roundRect">
          <a:avLst>
            <a:gd name="adj" fmla="val 1000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A76DE-2189-49F1-B78A-54DA298052E9}">
      <dsp:nvSpPr>
        <dsp:cNvPr id="0" name=""/>
        <dsp:cNvSpPr/>
      </dsp:nvSpPr>
      <dsp:spPr>
        <a:xfrm>
          <a:off x="9329150" y="1781424"/>
          <a:ext cx="2856785" cy="285678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man Old Style" panose="02050604050505020204" pitchFamily="18" charset="0"/>
            </a:rPr>
            <a:t>To enhance commitment of education stakeholders at all levels to their responsibilities and accountabilities in realizing the education outcomes for children.</a:t>
          </a:r>
        </a:p>
      </dsp:txBody>
      <dsp:txXfrm>
        <a:off x="9412822" y="1865096"/>
        <a:ext cx="2689441" cy="26894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D3810-034A-4A06-981E-EA412D9EC3AE}">
      <dsp:nvSpPr>
        <dsp:cNvPr id="0" name=""/>
        <dsp:cNvSpPr/>
      </dsp:nvSpPr>
      <dsp:spPr>
        <a:xfrm>
          <a:off x="180727" y="108462"/>
          <a:ext cx="2856785" cy="2856785"/>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F0CA3-E8E4-4BF4-95E7-FA123874727E}">
      <dsp:nvSpPr>
        <dsp:cNvPr id="0" name=""/>
        <dsp:cNvSpPr/>
      </dsp:nvSpPr>
      <dsp:spPr>
        <a:xfrm>
          <a:off x="491662" y="608542"/>
          <a:ext cx="2856785" cy="28567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To further promote shared governance between the school community</a:t>
          </a:r>
        </a:p>
      </dsp:txBody>
      <dsp:txXfrm>
        <a:off x="575334" y="692214"/>
        <a:ext cx="2689441" cy="2689441"/>
      </dsp:txXfrm>
    </dsp:sp>
    <dsp:sp modelId="{FC0E75AA-1732-4F12-84F0-F39B0A7C0728}">
      <dsp:nvSpPr>
        <dsp:cNvPr id="0" name=""/>
        <dsp:cNvSpPr/>
      </dsp:nvSpPr>
      <dsp:spPr>
        <a:xfrm rot="321884">
          <a:off x="3536349" y="1398188"/>
          <a:ext cx="502135" cy="6864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36679" y="1528435"/>
        <a:ext cx="351495" cy="411867"/>
      </dsp:txXfrm>
    </dsp:sp>
    <dsp:sp modelId="{03EB8C13-5FE7-49D5-AEB9-88332F4A8340}">
      <dsp:nvSpPr>
        <dsp:cNvPr id="0" name=""/>
        <dsp:cNvSpPr/>
      </dsp:nvSpPr>
      <dsp:spPr>
        <a:xfrm>
          <a:off x="4465902" y="510868"/>
          <a:ext cx="2856785" cy="2856785"/>
        </a:xfrm>
        <a:prstGeom prst="roundRect">
          <a:avLst>
            <a:gd name="adj" fmla="val 10000"/>
          </a:avLst>
        </a:prstGeom>
        <a:solidFill>
          <a:schemeClr val="accent1">
            <a:tint val="50000"/>
            <a:hueOff val="-6359532"/>
            <a:satOff val="17037"/>
            <a:lumOff val="61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135334-F14B-47A3-B9E1-96F15CF3AF32}">
      <dsp:nvSpPr>
        <dsp:cNvPr id="0" name=""/>
        <dsp:cNvSpPr/>
      </dsp:nvSpPr>
      <dsp:spPr>
        <a:xfrm>
          <a:off x="4760068" y="1113593"/>
          <a:ext cx="2856785" cy="28567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To integrate accreditation into SBM for a seamless assessment of a school system; and</a:t>
          </a:r>
        </a:p>
      </dsp:txBody>
      <dsp:txXfrm>
        <a:off x="4843740" y="1197265"/>
        <a:ext cx="2689441" cy="2689441"/>
      </dsp:txXfrm>
    </dsp:sp>
    <dsp:sp modelId="{0FACDB3C-884C-4F09-A23C-8CA8F184B333}">
      <dsp:nvSpPr>
        <dsp:cNvPr id="0" name=""/>
        <dsp:cNvSpPr/>
      </dsp:nvSpPr>
      <dsp:spPr>
        <a:xfrm rot="434809">
          <a:off x="7899403" y="1888119"/>
          <a:ext cx="583709" cy="6864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900102" y="2014363"/>
        <a:ext cx="408596" cy="411867"/>
      </dsp:txXfrm>
    </dsp:sp>
    <dsp:sp modelId="{C0A86400-B8B5-4D0E-BB56-A05CD361ACED}">
      <dsp:nvSpPr>
        <dsp:cNvPr id="0" name=""/>
        <dsp:cNvSpPr/>
      </dsp:nvSpPr>
      <dsp:spPr>
        <a:xfrm>
          <a:off x="8977106" y="1084511"/>
          <a:ext cx="2856785" cy="2856785"/>
        </a:xfrm>
        <a:prstGeom prst="roundRect">
          <a:avLst>
            <a:gd name="adj" fmla="val 10000"/>
          </a:avLst>
        </a:prstGeom>
        <a:solidFill>
          <a:schemeClr val="accent1">
            <a:tint val="50000"/>
            <a:hueOff val="-12719064"/>
            <a:satOff val="34075"/>
            <a:lumOff val="123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A76DE-2189-49F1-B78A-54DA298052E9}">
      <dsp:nvSpPr>
        <dsp:cNvPr id="0" name=""/>
        <dsp:cNvSpPr/>
      </dsp:nvSpPr>
      <dsp:spPr>
        <a:xfrm>
          <a:off x="9329150" y="1781424"/>
          <a:ext cx="2856785" cy="28567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To improve the school system’s capacity to be on track in achieving the EFA/Millennium Development Goals and sustain good performance.</a:t>
          </a:r>
        </a:p>
      </dsp:txBody>
      <dsp:txXfrm>
        <a:off x="9412822" y="1865096"/>
        <a:ext cx="2689441" cy="26894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29050-DEDC-483B-A94E-E6E98B27C75E}">
      <dsp:nvSpPr>
        <dsp:cNvPr id="0" name=""/>
        <dsp:cNvSpPr/>
      </dsp:nvSpPr>
      <dsp:spPr>
        <a:xfrm>
          <a:off x="4282511" y="1394050"/>
          <a:ext cx="3453560" cy="3453560"/>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Bookman Old Style" panose="02050604050505020204" pitchFamily="18" charset="0"/>
            </a:rPr>
            <a:t>Principles of a School System</a:t>
          </a:r>
        </a:p>
      </dsp:txBody>
      <dsp:txXfrm>
        <a:off x="4788273" y="1899812"/>
        <a:ext cx="2442036" cy="2442036"/>
      </dsp:txXfrm>
    </dsp:sp>
    <dsp:sp modelId="{1CC1A3DA-AB29-4A1E-8BBF-3AC13D3D206E}">
      <dsp:nvSpPr>
        <dsp:cNvPr id="0" name=""/>
        <dsp:cNvSpPr/>
      </dsp:nvSpPr>
      <dsp:spPr>
        <a:xfrm>
          <a:off x="4905084" y="-153213"/>
          <a:ext cx="2208414" cy="2049964"/>
        </a:xfrm>
        <a:prstGeom prst="ellipse">
          <a:avLst/>
        </a:prstGeom>
        <a:solidFill>
          <a:schemeClr val="accent6">
            <a:shade val="80000"/>
            <a:alpha val="50000"/>
            <a:hueOff val="-20"/>
            <a:satOff val="-118"/>
            <a:lumOff val="1184"/>
            <a:alphaOff val="75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Bookman Old Style" panose="02050604050505020204" pitchFamily="18" charset="0"/>
            </a:rPr>
            <a:t>Leadership &amp; </a:t>
          </a:r>
          <a:r>
            <a:rPr lang="en-US" sz="2000" kern="1200" dirty="0" err="1">
              <a:solidFill>
                <a:schemeClr val="bg1"/>
              </a:solidFill>
              <a:latin typeface="Bookman Old Style" panose="02050604050505020204" pitchFamily="18" charset="0"/>
            </a:rPr>
            <a:t>Gover-nance</a:t>
          </a:r>
          <a:endParaRPr lang="en-US" sz="2000" kern="1200" dirty="0">
            <a:solidFill>
              <a:schemeClr val="bg1"/>
            </a:solidFill>
            <a:latin typeface="Bookman Old Style" panose="02050604050505020204" pitchFamily="18" charset="0"/>
          </a:endParaRPr>
        </a:p>
      </dsp:txBody>
      <dsp:txXfrm>
        <a:off x="5228499" y="146997"/>
        <a:ext cx="1561584" cy="1449544"/>
      </dsp:txXfrm>
    </dsp:sp>
    <dsp:sp modelId="{CCCEAE0A-2E50-4C76-B180-1F4AB56CB5A3}">
      <dsp:nvSpPr>
        <dsp:cNvPr id="0" name=""/>
        <dsp:cNvSpPr/>
      </dsp:nvSpPr>
      <dsp:spPr>
        <a:xfrm>
          <a:off x="7168185" y="2047446"/>
          <a:ext cx="2180336" cy="2146768"/>
        </a:xfrm>
        <a:prstGeom prst="ellipse">
          <a:avLst/>
        </a:prstGeom>
        <a:solidFill>
          <a:schemeClr val="accent6">
            <a:shade val="80000"/>
            <a:alpha val="50000"/>
            <a:hueOff val="-40"/>
            <a:satOff val="-236"/>
            <a:lumOff val="2368"/>
            <a:alpha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Bookman Old Style" panose="02050604050505020204" pitchFamily="18" charset="0"/>
            </a:rPr>
            <a:t>Curricu-lum</a:t>
          </a:r>
          <a:r>
            <a:rPr lang="en-US" sz="2000" kern="1200" dirty="0">
              <a:latin typeface="Bookman Old Style" panose="02050604050505020204" pitchFamily="18" charset="0"/>
            </a:rPr>
            <a:t> &amp; Learning</a:t>
          </a:r>
        </a:p>
      </dsp:txBody>
      <dsp:txXfrm>
        <a:off x="7487488" y="2361833"/>
        <a:ext cx="1541730" cy="1517994"/>
      </dsp:txXfrm>
    </dsp:sp>
    <dsp:sp modelId="{291AA9FD-F8A2-4DF1-95E8-E2D631889738}">
      <dsp:nvSpPr>
        <dsp:cNvPr id="0" name=""/>
        <dsp:cNvSpPr/>
      </dsp:nvSpPr>
      <dsp:spPr>
        <a:xfrm>
          <a:off x="4746946" y="4360434"/>
          <a:ext cx="2524691" cy="2018917"/>
        </a:xfrm>
        <a:prstGeom prst="ellipse">
          <a:avLst/>
        </a:prstGeom>
        <a:solidFill>
          <a:schemeClr val="accent6">
            <a:shade val="80000"/>
            <a:alpha val="50000"/>
            <a:hueOff val="-60"/>
            <a:satOff val="-354"/>
            <a:lumOff val="3552"/>
            <a:alphaOff val="225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man Old Style" panose="02050604050505020204" pitchFamily="18" charset="0"/>
            </a:rPr>
            <a:t>Accountability &amp; Continuous Improvement</a:t>
          </a:r>
        </a:p>
      </dsp:txBody>
      <dsp:txXfrm>
        <a:off x="5116678" y="4656098"/>
        <a:ext cx="1785227" cy="1427589"/>
      </dsp:txXfrm>
    </dsp:sp>
    <dsp:sp modelId="{73912EBF-3FD6-4FFA-AEF9-CC8FA2F88935}">
      <dsp:nvSpPr>
        <dsp:cNvPr id="0" name=""/>
        <dsp:cNvSpPr/>
      </dsp:nvSpPr>
      <dsp:spPr>
        <a:xfrm>
          <a:off x="2607171" y="2127267"/>
          <a:ext cx="2306115" cy="1987127"/>
        </a:xfrm>
        <a:prstGeom prst="ellipse">
          <a:avLst/>
        </a:prstGeom>
        <a:solidFill>
          <a:schemeClr val="accent6">
            <a:shade val="80000"/>
            <a:alpha val="50000"/>
            <a:hueOff val="-80"/>
            <a:satOff val="-472"/>
            <a:lumOff val="4736"/>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man Old Style" panose="02050604050505020204" pitchFamily="18" charset="0"/>
            </a:rPr>
            <a:t>Manage-</a:t>
          </a:r>
          <a:r>
            <a:rPr lang="en-US" sz="2000" kern="1200" dirty="0" err="1">
              <a:latin typeface="Bookman Old Style" panose="02050604050505020204" pitchFamily="18" charset="0"/>
            </a:rPr>
            <a:t>ment</a:t>
          </a:r>
          <a:r>
            <a:rPr lang="en-US" sz="2000" kern="1200" dirty="0">
              <a:latin typeface="Bookman Old Style" panose="02050604050505020204" pitchFamily="18" charset="0"/>
            </a:rPr>
            <a:t> of Resources</a:t>
          </a:r>
        </a:p>
      </dsp:txBody>
      <dsp:txXfrm>
        <a:off x="2944894" y="2418275"/>
        <a:ext cx="1630669" cy="14051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F181A-A471-47C9-BE7D-407D4F670C51}">
      <dsp:nvSpPr>
        <dsp:cNvPr id="0" name=""/>
        <dsp:cNvSpPr/>
      </dsp:nvSpPr>
      <dsp:spPr>
        <a:xfrm>
          <a:off x="403179" y="0"/>
          <a:ext cx="9709240" cy="4785117"/>
        </a:xfrm>
        <a:prstGeom prst="rect">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C6E13-BF34-4993-8D61-DAB193D2040E}">
      <dsp:nvSpPr>
        <dsp:cNvPr id="0" name=""/>
        <dsp:cNvSpPr/>
      </dsp:nvSpPr>
      <dsp:spPr>
        <a:xfrm>
          <a:off x="4935942" y="3791054"/>
          <a:ext cx="5579657" cy="13408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5000"/>
            </a:spcAft>
            <a:buNone/>
          </a:pPr>
          <a:r>
            <a:rPr lang="en-US" sz="3400" kern="1200" dirty="0">
              <a:latin typeface="Bookman Old Style" panose="02050604050505020204" pitchFamily="18" charset="0"/>
            </a:rPr>
            <a:t>Principle of Collective Leadership &amp; Governance</a:t>
          </a:r>
        </a:p>
      </dsp:txBody>
      <dsp:txXfrm>
        <a:off x="4935942" y="3791054"/>
        <a:ext cx="5579657" cy="13408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F181A-A471-47C9-BE7D-407D4F670C51}">
      <dsp:nvSpPr>
        <dsp:cNvPr id="0" name=""/>
        <dsp:cNvSpPr/>
      </dsp:nvSpPr>
      <dsp:spPr>
        <a:xfrm>
          <a:off x="403179" y="0"/>
          <a:ext cx="9709240" cy="4785117"/>
        </a:xfrm>
        <a:prstGeom prst="rect">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C6E13-BF34-4993-8D61-DAB193D2040E}">
      <dsp:nvSpPr>
        <dsp:cNvPr id="0" name=""/>
        <dsp:cNvSpPr/>
      </dsp:nvSpPr>
      <dsp:spPr>
        <a:xfrm>
          <a:off x="4935942" y="3791054"/>
          <a:ext cx="5579657" cy="1340884"/>
        </a:xfrm>
        <a:prstGeom prst="rect">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5000"/>
            </a:spcAft>
            <a:buNone/>
          </a:pPr>
          <a:r>
            <a:rPr lang="en-US" sz="3500" kern="1200" dirty="0">
              <a:latin typeface="Bookman Old Style" panose="02050604050505020204" pitchFamily="18" charset="0"/>
            </a:rPr>
            <a:t>Principle of Community-Based Learning</a:t>
          </a:r>
        </a:p>
      </dsp:txBody>
      <dsp:txXfrm>
        <a:off x="4935942" y="3791054"/>
        <a:ext cx="5579657" cy="134088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F181A-A471-47C9-BE7D-407D4F670C51}">
      <dsp:nvSpPr>
        <dsp:cNvPr id="0" name=""/>
        <dsp:cNvSpPr/>
      </dsp:nvSpPr>
      <dsp:spPr>
        <a:xfrm>
          <a:off x="403179" y="0"/>
          <a:ext cx="9709240" cy="4785117"/>
        </a:xfrm>
        <a:prstGeom prst="rect">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C6E13-BF34-4993-8D61-DAB193D2040E}">
      <dsp:nvSpPr>
        <dsp:cNvPr id="0" name=""/>
        <dsp:cNvSpPr/>
      </dsp:nvSpPr>
      <dsp:spPr>
        <a:xfrm>
          <a:off x="4935942" y="3791054"/>
          <a:ext cx="5579657" cy="1340884"/>
        </a:xfrm>
        <a:prstGeom prst="rect">
          <a:avLst/>
        </a:prstGeom>
        <a:solidFill>
          <a:schemeClr val="accent6">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5000"/>
            </a:spcAft>
            <a:buNone/>
          </a:pPr>
          <a:r>
            <a:rPr lang="en-US" sz="3200" kern="1200" dirty="0">
              <a:latin typeface="Bookman Old Style" panose="02050604050505020204" pitchFamily="18" charset="0"/>
            </a:rPr>
            <a:t>Principle of Accountability for Performance &amp; Results</a:t>
          </a:r>
        </a:p>
      </dsp:txBody>
      <dsp:txXfrm>
        <a:off x="4935942" y="3791054"/>
        <a:ext cx="5579657" cy="13408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F181A-A471-47C9-BE7D-407D4F670C51}">
      <dsp:nvSpPr>
        <dsp:cNvPr id="0" name=""/>
        <dsp:cNvSpPr/>
      </dsp:nvSpPr>
      <dsp:spPr>
        <a:xfrm>
          <a:off x="403179" y="0"/>
          <a:ext cx="9709240" cy="4785117"/>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C6E13-BF34-4993-8D61-DAB193D2040E}">
      <dsp:nvSpPr>
        <dsp:cNvPr id="0" name=""/>
        <dsp:cNvSpPr/>
      </dsp:nvSpPr>
      <dsp:spPr>
        <a:xfrm>
          <a:off x="4935942" y="3791054"/>
          <a:ext cx="5579657" cy="1340884"/>
        </a:xfrm>
        <a:prstGeom prst="rect">
          <a:avLst/>
        </a:prstGeom>
        <a:solidFill>
          <a:schemeClr val="accent4">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5000"/>
            </a:spcAft>
            <a:buNone/>
          </a:pPr>
          <a:r>
            <a:rPr lang="en-US" sz="3000" kern="1200" dirty="0">
              <a:latin typeface="Bookman Old Style" panose="02050604050505020204" pitchFamily="18" charset="0"/>
            </a:rPr>
            <a:t>Principle of Convergence to Harness Resources for Education</a:t>
          </a:r>
        </a:p>
      </dsp:txBody>
      <dsp:txXfrm>
        <a:off x="4935942" y="3791054"/>
        <a:ext cx="5579657" cy="1340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37543-9DAB-454B-8E8B-76F8FC83307C}">
      <dsp:nvSpPr>
        <dsp:cNvPr id="0" name=""/>
        <dsp:cNvSpPr/>
      </dsp:nvSpPr>
      <dsp:spPr>
        <a:xfrm rot="5400000">
          <a:off x="-297688" y="301192"/>
          <a:ext cx="1984593" cy="1389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ookman Old Style" panose="02050604050505020204" pitchFamily="18" charset="0"/>
            </a:rPr>
            <a:t>SBM</a:t>
          </a:r>
        </a:p>
      </dsp:txBody>
      <dsp:txXfrm rot="-5400000">
        <a:off x="2" y="698111"/>
        <a:ext cx="1389215" cy="595378"/>
      </dsp:txXfrm>
    </dsp:sp>
    <dsp:sp modelId="{79358AB0-C211-4B10-B685-2E8B7B015F8C}">
      <dsp:nvSpPr>
        <dsp:cNvPr id="0" name=""/>
        <dsp:cNvSpPr/>
      </dsp:nvSpPr>
      <dsp:spPr>
        <a:xfrm rot="5400000">
          <a:off x="5378905" y="-3986187"/>
          <a:ext cx="1289985" cy="9269366"/>
        </a:xfrm>
        <a:prstGeom prst="round2SameRect">
          <a:avLst/>
        </a:prstGeom>
        <a:solidFill>
          <a:schemeClr val="lt1">
            <a:alpha val="90000"/>
            <a:hueOff val="0"/>
            <a:satOff val="0"/>
            <a:lumOff val="0"/>
            <a:alphaOff val="0"/>
          </a:schemeClr>
        </a:solidFill>
        <a:ln w="508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Bookman Old Style" panose="02050604050505020204" pitchFamily="18" charset="0"/>
            </a:rPr>
            <a:t>Consistent with RA 7160, the Department of Education sought to hasten the decentralization of educational management.</a:t>
          </a:r>
        </a:p>
      </dsp:txBody>
      <dsp:txXfrm rot="-5400000">
        <a:off x="1389215" y="66475"/>
        <a:ext cx="9206394" cy="1164041"/>
      </dsp:txXfrm>
    </dsp:sp>
    <dsp:sp modelId="{FE5F0E55-A11E-44C2-9908-E11B5EE28B7F}">
      <dsp:nvSpPr>
        <dsp:cNvPr id="0" name=""/>
        <dsp:cNvSpPr/>
      </dsp:nvSpPr>
      <dsp:spPr>
        <a:xfrm rot="5400000">
          <a:off x="-297688" y="2583142"/>
          <a:ext cx="1984593" cy="1389215"/>
        </a:xfrm>
        <a:prstGeom prst="chevron">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Bookman Old Style" panose="02050604050505020204" pitchFamily="18" charset="0"/>
            </a:rPr>
            <a:t>SBM</a:t>
          </a:r>
        </a:p>
      </dsp:txBody>
      <dsp:txXfrm rot="-5400000">
        <a:off x="2" y="2980061"/>
        <a:ext cx="1389215" cy="595378"/>
      </dsp:txXfrm>
    </dsp:sp>
    <dsp:sp modelId="{5212A95D-6471-46A1-9410-3AEBC4E316F8}">
      <dsp:nvSpPr>
        <dsp:cNvPr id="0" name=""/>
        <dsp:cNvSpPr/>
      </dsp:nvSpPr>
      <dsp:spPr>
        <a:xfrm rot="5400000">
          <a:off x="4832784" y="-1704236"/>
          <a:ext cx="2382229" cy="9269366"/>
        </a:xfrm>
        <a:prstGeom prst="round2SameRect">
          <a:avLst/>
        </a:prstGeom>
        <a:solidFill>
          <a:schemeClr val="lt1">
            <a:alpha val="90000"/>
            <a:hueOff val="0"/>
            <a:satOff val="0"/>
            <a:lumOff val="0"/>
            <a:alphaOff val="0"/>
          </a:schemeClr>
        </a:solidFill>
        <a:ln w="508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Bookman Old Style" panose="02050604050505020204" pitchFamily="18" charset="0"/>
            </a:rPr>
            <a:t>With the objective of improving its operations and delivery of services, the Department intended to realize decentralization by giving more and more decision-making powers to local school officials. </a:t>
          </a:r>
        </a:p>
      </dsp:txBody>
      <dsp:txXfrm rot="-5400000">
        <a:off x="1389216" y="1855623"/>
        <a:ext cx="9153075" cy="2149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32B18-D657-4C22-B273-B063EAFBDAE9}">
      <dsp:nvSpPr>
        <dsp:cNvPr id="0" name=""/>
        <dsp:cNvSpPr/>
      </dsp:nvSpPr>
      <dsp:spPr>
        <a:xfrm rot="16200000">
          <a:off x="-466756" y="468039"/>
          <a:ext cx="4273550" cy="3337470"/>
        </a:xfrm>
        <a:prstGeom prst="flowChartManualOperation">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404" bIns="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Bookman Old Style" panose="02050604050505020204" pitchFamily="18" charset="0"/>
            </a:rPr>
            <a:t>Promotion of school-based management</a:t>
          </a:r>
          <a:endParaRPr lang="en-US" sz="2100" kern="1200" dirty="0">
            <a:solidFill>
              <a:schemeClr val="tx1"/>
            </a:solidFill>
          </a:endParaRPr>
        </a:p>
      </dsp:txBody>
      <dsp:txXfrm rot="5400000">
        <a:off x="1284" y="854709"/>
        <a:ext cx="3337470" cy="2564130"/>
      </dsp:txXfrm>
    </dsp:sp>
    <dsp:sp modelId="{1C70F663-044B-4A6A-9574-DE68AF26CFEB}">
      <dsp:nvSpPr>
        <dsp:cNvPr id="0" name=""/>
        <dsp:cNvSpPr/>
      </dsp:nvSpPr>
      <dsp:spPr>
        <a:xfrm rot="16200000">
          <a:off x="3121025" y="468039"/>
          <a:ext cx="4273550" cy="3337470"/>
        </a:xfrm>
        <a:prstGeom prst="flowChartManualOperati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404" bIns="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Bookman Old Style" panose="02050604050505020204" pitchFamily="18" charset="0"/>
            </a:rPr>
            <a:t>Transfer of authority and decision-making from central and regional offices to the divisions and the schools</a:t>
          </a:r>
          <a:endParaRPr lang="en-US" sz="2100" kern="1200" dirty="0">
            <a:solidFill>
              <a:schemeClr val="tx1"/>
            </a:solidFill>
          </a:endParaRPr>
        </a:p>
      </dsp:txBody>
      <dsp:txXfrm rot="5400000">
        <a:off x="3589065" y="854709"/>
        <a:ext cx="3337470" cy="2564130"/>
      </dsp:txXfrm>
    </dsp:sp>
    <dsp:sp modelId="{0285C35C-946C-4B85-ABD4-AFFE025C1E02}">
      <dsp:nvSpPr>
        <dsp:cNvPr id="0" name=""/>
        <dsp:cNvSpPr/>
      </dsp:nvSpPr>
      <dsp:spPr>
        <a:xfrm rot="16200000">
          <a:off x="6708806" y="468039"/>
          <a:ext cx="4273550" cy="3337470"/>
        </a:xfrm>
        <a:prstGeom prst="flowChartManualOperati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404" bIns="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Bookman Old Style" panose="02050604050505020204" pitchFamily="18" charset="0"/>
            </a:rPr>
            <a:t>Sharing education management responsibilities with other stakeholders such as LGUs, PTA, and non-governmental organizations, and devolution of education functions.</a:t>
          </a:r>
          <a:endParaRPr lang="en-US" sz="2100" kern="1200" dirty="0">
            <a:solidFill>
              <a:schemeClr val="tx1"/>
            </a:solidFill>
          </a:endParaRPr>
        </a:p>
      </dsp:txBody>
      <dsp:txXfrm rot="5400000">
        <a:off x="7176846" y="854709"/>
        <a:ext cx="3337470" cy="2564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C0BC-7E11-4930-81B4-CCA9C01D6856}">
      <dsp:nvSpPr>
        <dsp:cNvPr id="0" name=""/>
        <dsp:cNvSpPr/>
      </dsp:nvSpPr>
      <dsp:spPr>
        <a:xfrm>
          <a:off x="1181518" y="0"/>
          <a:ext cx="9828963" cy="5043688"/>
        </a:xfrm>
        <a:prstGeom prst="rect">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534F3-CD36-4FFE-B804-2775A77BC781}">
      <dsp:nvSpPr>
        <dsp:cNvPr id="0" name=""/>
        <dsp:cNvSpPr/>
      </dsp:nvSpPr>
      <dsp:spPr>
        <a:xfrm>
          <a:off x="4063005" y="4129173"/>
          <a:ext cx="5881162" cy="1413341"/>
        </a:xfrm>
        <a:prstGeom prst="rect">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5000"/>
            </a:spcAft>
            <a:buNone/>
          </a:pPr>
          <a:r>
            <a:rPr lang="en-US" sz="4800" kern="1200" dirty="0">
              <a:latin typeface="Bookman Old Style" panose="02050604050505020204" pitchFamily="18" charset="0"/>
            </a:rPr>
            <a:t>Mission Statement</a:t>
          </a:r>
        </a:p>
      </dsp:txBody>
      <dsp:txXfrm>
        <a:off x="4063005" y="4129173"/>
        <a:ext cx="5881162" cy="1413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3A28E-1E31-463D-9181-DC2346213DF4}">
      <dsp:nvSpPr>
        <dsp:cNvPr id="0" name=""/>
        <dsp:cNvSpPr/>
      </dsp:nvSpPr>
      <dsp:spPr>
        <a:xfrm>
          <a:off x="2559422" y="0"/>
          <a:ext cx="8737585" cy="4592549"/>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Bookman Old Style" panose="02050604050505020204" pitchFamily="18" charset="0"/>
            </a:rPr>
            <a:t>An Act Instituting a Framework of Governance for Basic Education</a:t>
          </a:r>
        </a:p>
        <a:p>
          <a:pPr marL="285750" lvl="1" indent="-285750" algn="l" defTabSz="1555750">
            <a:lnSpc>
              <a:spcPct val="90000"/>
            </a:lnSpc>
            <a:spcBef>
              <a:spcPct val="0"/>
            </a:spcBef>
            <a:spcAft>
              <a:spcPct val="15000"/>
            </a:spcAft>
            <a:buChar char="•"/>
          </a:pPr>
          <a:r>
            <a:rPr lang="en-US" sz="3500" kern="1200" dirty="0">
              <a:latin typeface="Bookman Old Style" panose="02050604050505020204" pitchFamily="18" charset="0"/>
            </a:rPr>
            <a:t>Legal mandate for decentralization of governance in basic education</a:t>
          </a:r>
        </a:p>
      </dsp:txBody>
      <dsp:txXfrm>
        <a:off x="2559422" y="574069"/>
        <a:ext cx="7015379" cy="3444411"/>
      </dsp:txXfrm>
    </dsp:sp>
    <dsp:sp modelId="{A6EF159E-9603-499A-A1A9-61A0AAE8EA3D}">
      <dsp:nvSpPr>
        <dsp:cNvPr id="0" name=""/>
        <dsp:cNvSpPr/>
      </dsp:nvSpPr>
      <dsp:spPr>
        <a:xfrm>
          <a:off x="0" y="0"/>
          <a:ext cx="2558282" cy="459254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latin typeface="Bookman Old Style" panose="02050604050505020204" pitchFamily="18" charset="0"/>
            </a:rPr>
            <a:t>RA 9155</a:t>
          </a:r>
        </a:p>
      </dsp:txBody>
      <dsp:txXfrm>
        <a:off x="124885" y="124885"/>
        <a:ext cx="2308512" cy="43427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C0BC-7E11-4930-81B4-CCA9C01D6856}">
      <dsp:nvSpPr>
        <dsp:cNvPr id="0" name=""/>
        <dsp:cNvSpPr/>
      </dsp:nvSpPr>
      <dsp:spPr>
        <a:xfrm>
          <a:off x="735945" y="1133"/>
          <a:ext cx="10720109" cy="4994433"/>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534F3-CD36-4FFE-B804-2775A77BC781}">
      <dsp:nvSpPr>
        <dsp:cNvPr id="0" name=""/>
        <dsp:cNvSpPr/>
      </dsp:nvSpPr>
      <dsp:spPr>
        <a:xfrm>
          <a:off x="7209386" y="4039255"/>
          <a:ext cx="4003348" cy="1503259"/>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5000"/>
            </a:spcAft>
            <a:buNone/>
          </a:pPr>
          <a:r>
            <a:rPr lang="en-US" sz="4800" kern="1200" dirty="0">
              <a:latin typeface="Bookman Old Style" panose="02050604050505020204" pitchFamily="18" charset="0"/>
            </a:rPr>
            <a:t>RA 9155</a:t>
          </a:r>
        </a:p>
      </dsp:txBody>
      <dsp:txXfrm>
        <a:off x="7209386" y="4039255"/>
        <a:ext cx="4003348" cy="15032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C0BC-7E11-4930-81B4-CCA9C01D6856}">
      <dsp:nvSpPr>
        <dsp:cNvPr id="0" name=""/>
        <dsp:cNvSpPr/>
      </dsp:nvSpPr>
      <dsp:spPr>
        <a:xfrm>
          <a:off x="2044059" y="1060"/>
          <a:ext cx="8103881" cy="4674939"/>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534F3-CD36-4FFE-B804-2775A77BC781}">
      <dsp:nvSpPr>
        <dsp:cNvPr id="0" name=""/>
        <dsp:cNvSpPr/>
      </dsp:nvSpPr>
      <dsp:spPr>
        <a:xfrm>
          <a:off x="7138162" y="3780864"/>
          <a:ext cx="3747253" cy="1407095"/>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5000"/>
            </a:spcAft>
            <a:buNone/>
          </a:pPr>
          <a:r>
            <a:rPr lang="en-US" sz="4800" kern="1200" dirty="0">
              <a:latin typeface="Bookman Old Style" panose="02050604050505020204" pitchFamily="18" charset="0"/>
            </a:rPr>
            <a:t>RA 9155</a:t>
          </a:r>
        </a:p>
      </dsp:txBody>
      <dsp:txXfrm>
        <a:off x="7138162" y="3780864"/>
        <a:ext cx="3747253" cy="14070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C0BC-7E11-4930-81B4-CCA9C01D6856}">
      <dsp:nvSpPr>
        <dsp:cNvPr id="0" name=""/>
        <dsp:cNvSpPr/>
      </dsp:nvSpPr>
      <dsp:spPr>
        <a:xfrm>
          <a:off x="838216" y="1060"/>
          <a:ext cx="10515567" cy="4674939"/>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534F3-CD36-4FFE-B804-2775A77BC781}">
      <dsp:nvSpPr>
        <dsp:cNvPr id="0" name=""/>
        <dsp:cNvSpPr/>
      </dsp:nvSpPr>
      <dsp:spPr>
        <a:xfrm>
          <a:off x="7333369" y="3780864"/>
          <a:ext cx="3747253" cy="1407095"/>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5000"/>
            </a:spcAft>
            <a:buNone/>
          </a:pPr>
          <a:r>
            <a:rPr lang="en-US" sz="4800" kern="1200" dirty="0">
              <a:latin typeface="Bookman Old Style" panose="02050604050505020204" pitchFamily="18" charset="0"/>
            </a:rPr>
            <a:t>RA 9155</a:t>
          </a:r>
        </a:p>
      </dsp:txBody>
      <dsp:txXfrm>
        <a:off x="7333369" y="3780864"/>
        <a:ext cx="3747253" cy="14070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C0BC-7E11-4930-81B4-CCA9C01D6856}">
      <dsp:nvSpPr>
        <dsp:cNvPr id="0" name=""/>
        <dsp:cNvSpPr/>
      </dsp:nvSpPr>
      <dsp:spPr>
        <a:xfrm>
          <a:off x="390420" y="1133"/>
          <a:ext cx="11411158" cy="4994434"/>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534F3-CD36-4FFE-B804-2775A77BC781}">
      <dsp:nvSpPr>
        <dsp:cNvPr id="0" name=""/>
        <dsp:cNvSpPr/>
      </dsp:nvSpPr>
      <dsp:spPr>
        <a:xfrm>
          <a:off x="7209386" y="4039256"/>
          <a:ext cx="4003348" cy="1503259"/>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5000"/>
            </a:spcAft>
            <a:buNone/>
          </a:pPr>
          <a:r>
            <a:rPr lang="en-US" sz="4800" kern="1200" dirty="0">
              <a:latin typeface="Bookman Old Style" panose="02050604050505020204" pitchFamily="18" charset="0"/>
            </a:rPr>
            <a:t>RA 9155</a:t>
          </a:r>
        </a:p>
      </dsp:txBody>
      <dsp:txXfrm>
        <a:off x="7209386" y="4039256"/>
        <a:ext cx="4003348" cy="15032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F1E89-88C5-4A6B-9A30-D8A06648E9A4}"/>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PH"/>
          </a:p>
        </p:txBody>
      </p:sp>
      <p:sp>
        <p:nvSpPr>
          <p:cNvPr id="3" name="Date Placeholder 2">
            <a:extLst>
              <a:ext uri="{FF2B5EF4-FFF2-40B4-BE49-F238E27FC236}">
                <a16:creationId xmlns:a16="http://schemas.microsoft.com/office/drawing/2014/main" id="{C97D0856-23B9-40ED-B408-C4A31357980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45D9A76-1189-4BD4-9D6C-6ECC6CF7FD58}" type="datetimeFigureOut">
              <a:rPr lang="en-PH" smtClean="0"/>
              <a:t>03/08/2022</a:t>
            </a:fld>
            <a:endParaRPr lang="en-PH"/>
          </a:p>
        </p:txBody>
      </p:sp>
      <p:sp>
        <p:nvSpPr>
          <p:cNvPr id="4" name="Footer Placeholder 3">
            <a:extLst>
              <a:ext uri="{FF2B5EF4-FFF2-40B4-BE49-F238E27FC236}">
                <a16:creationId xmlns:a16="http://schemas.microsoft.com/office/drawing/2014/main" id="{31BD3E8C-82D9-4F79-8F03-0FC7613AB6B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B85A65D8-E13E-4AFA-9208-5DE84574E69A}"/>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8C79D5F-6F99-49B8-BA4B-282908A82A53}" type="slidenum">
              <a:rPr lang="en-PH" smtClean="0"/>
              <a:t>‹#›</a:t>
            </a:fld>
            <a:endParaRPr lang="en-PH"/>
          </a:p>
        </p:txBody>
      </p:sp>
    </p:spTree>
    <p:extLst>
      <p:ext uri="{BB962C8B-B14F-4D97-AF65-F5344CB8AC3E}">
        <p14:creationId xmlns:p14="http://schemas.microsoft.com/office/powerpoint/2010/main" val="274221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3D87C63-32BA-47FD-BD74-2FEA153A58ED}" type="datetimeFigureOut">
              <a:rPr lang="en-US" smtClean="0"/>
              <a:t>8/3/2022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0B902C2-044D-4F26-87DC-033E4CEE5140}" type="slidenum">
              <a:rPr lang="en-US" smtClean="0"/>
              <a:t>‹#›</a:t>
            </a:fld>
            <a:endParaRPr lang="en-US"/>
          </a:p>
        </p:txBody>
      </p:sp>
    </p:spTree>
    <p:extLst>
      <p:ext uri="{BB962C8B-B14F-4D97-AF65-F5344CB8AC3E}">
        <p14:creationId xmlns:p14="http://schemas.microsoft.com/office/powerpoint/2010/main" val="251694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7E32EE-53C1-4D26-AF6F-0D1338718D9B}"/>
              </a:ext>
            </a:extLst>
          </p:cNvPr>
          <p:cNvSpPr/>
          <p:nvPr userDrawn="1"/>
        </p:nvSpPr>
        <p:spPr>
          <a:xfrm>
            <a:off x="0" y="0"/>
            <a:ext cx="12192000" cy="5822830"/>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lighting">
            <a:hlinkClick r:id="" action="ppaction://media"/>
            <a:extLst>
              <a:ext uri="{FF2B5EF4-FFF2-40B4-BE49-F238E27FC236}">
                <a16:creationId xmlns:a16="http://schemas.microsoft.com/office/drawing/2014/main" id="{8D5E430C-F941-4D6B-B2DC-154B16F4B5D0}"/>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419744" y="1461028"/>
            <a:ext cx="5354039" cy="4015529"/>
          </a:xfrm>
          <a:prstGeom prst="rect">
            <a:avLst/>
          </a:prstGeom>
        </p:spPr>
      </p:pic>
      <p:sp>
        <p:nvSpPr>
          <p:cNvPr id="2" name="Title 1">
            <a:extLst>
              <a:ext uri="{FF2B5EF4-FFF2-40B4-BE49-F238E27FC236}">
                <a16:creationId xmlns:a16="http://schemas.microsoft.com/office/drawing/2014/main" id="{301F14E9-9831-4541-8B58-56B47A1EE3E4}"/>
              </a:ext>
            </a:extLst>
          </p:cNvPr>
          <p:cNvSpPr>
            <a:spLocks noGrp="1"/>
          </p:cNvSpPr>
          <p:nvPr>
            <p:ph type="ctrTitle" hasCustomPrompt="1"/>
          </p:nvPr>
        </p:nvSpPr>
        <p:spPr>
          <a:xfrm>
            <a:off x="4891176" y="1465177"/>
            <a:ext cx="5776823" cy="3355581"/>
          </a:xfrm>
        </p:spPr>
        <p:txBody>
          <a:bodyPr anchor="b">
            <a:normAutofit/>
          </a:bodyPr>
          <a:lstStyle>
            <a:lvl1pPr algn="ctr">
              <a:defRPr sz="4800" b="1">
                <a:solidFill>
                  <a:schemeClr val="bg1"/>
                </a:solidFill>
                <a:latin typeface="Bookman Old Style" panose="02050604050505020204" pitchFamily="18" charset="0"/>
              </a:defRPr>
            </a:lvl1pPr>
          </a:lstStyle>
          <a:p>
            <a:r>
              <a:rPr lang="en-US" dirty="0"/>
              <a:t>CLICK TO ADD TITLE HERE</a:t>
            </a:r>
          </a:p>
        </p:txBody>
      </p:sp>
      <p:sp>
        <p:nvSpPr>
          <p:cNvPr id="3" name="Subtitle 2">
            <a:extLst>
              <a:ext uri="{FF2B5EF4-FFF2-40B4-BE49-F238E27FC236}">
                <a16:creationId xmlns:a16="http://schemas.microsoft.com/office/drawing/2014/main" id="{02E5E757-C71F-4B6D-8FB3-1830A912D64C}"/>
              </a:ext>
            </a:extLst>
          </p:cNvPr>
          <p:cNvSpPr>
            <a:spLocks noGrp="1"/>
          </p:cNvSpPr>
          <p:nvPr>
            <p:ph type="subTitle" idx="1" hasCustomPrompt="1"/>
          </p:nvPr>
        </p:nvSpPr>
        <p:spPr>
          <a:xfrm>
            <a:off x="4891176" y="4876830"/>
            <a:ext cx="5776824" cy="515994"/>
          </a:xfrm>
        </p:spPr>
        <p:txBody>
          <a:bodyPr/>
          <a:lstStyle>
            <a:lvl1pPr marL="0" indent="0" algn="ctr">
              <a:lnSpc>
                <a:spcPct val="100000"/>
              </a:lnSpc>
              <a:buNone/>
              <a:defRPr sz="2400" b="1" i="0">
                <a:solidFill>
                  <a:schemeClr val="bg1"/>
                </a:solidFill>
                <a:latin typeface="Bookman Old Style" panose="02050604050505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p:txBody>
      </p:sp>
      <p:pic>
        <p:nvPicPr>
          <p:cNvPr id="10" name="Picture 9">
            <a:extLst>
              <a:ext uri="{FF2B5EF4-FFF2-40B4-BE49-F238E27FC236}">
                <a16:creationId xmlns:a16="http://schemas.microsoft.com/office/drawing/2014/main" id="{8C92D8CA-3DE2-41B9-AB31-B0E839BF19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765" y="80453"/>
            <a:ext cx="2950470" cy="1417323"/>
          </a:xfrm>
          <a:prstGeom prst="rect">
            <a:avLst/>
          </a:prstGeom>
        </p:spPr>
      </p:pic>
      <p:pic>
        <p:nvPicPr>
          <p:cNvPr id="11" name="Picture 10">
            <a:extLst>
              <a:ext uri="{FF2B5EF4-FFF2-40B4-BE49-F238E27FC236}">
                <a16:creationId xmlns:a16="http://schemas.microsoft.com/office/drawing/2014/main" id="{9BCC188D-1DA2-44CF-9FE5-A3C83C25B448}"/>
              </a:ext>
            </a:extLst>
          </p:cNvPr>
          <p:cNvPicPr/>
          <p:nvPr userDrawn="1"/>
        </p:nvPicPr>
        <p:blipFill rotWithShape="1">
          <a:blip r:embed="rId6" cstate="print">
            <a:extLst>
              <a:ext uri="{28A0092B-C50C-407E-A947-70E740481C1C}">
                <a14:useLocalDpi xmlns:a14="http://schemas.microsoft.com/office/drawing/2010/main" val="0"/>
              </a:ext>
            </a:extLst>
          </a:blip>
          <a:srcRect r="8535"/>
          <a:stretch/>
        </p:blipFill>
        <p:spPr bwMode="auto">
          <a:xfrm>
            <a:off x="1523999" y="5840489"/>
            <a:ext cx="8363486" cy="937058"/>
          </a:xfrm>
          <a:prstGeom prst="rect">
            <a:avLst/>
          </a:prstGeom>
          <a:noFill/>
          <a:ln>
            <a:noFill/>
          </a:ln>
        </p:spPr>
      </p:pic>
      <p:pic>
        <p:nvPicPr>
          <p:cNvPr id="14" name="Picture 13">
            <a:extLst>
              <a:ext uri="{FF2B5EF4-FFF2-40B4-BE49-F238E27FC236}">
                <a16:creationId xmlns:a16="http://schemas.microsoft.com/office/drawing/2014/main" id="{A9C838DA-A346-485D-8D68-F54B3CF13B6A}"/>
              </a:ext>
            </a:extLst>
          </p:cNvPr>
          <p:cNvPicPr/>
          <p:nvPr userDrawn="1"/>
        </p:nvPicPr>
        <p:blipFill rotWithShape="1">
          <a:blip r:embed="rId6" cstate="print">
            <a:extLst>
              <a:ext uri="{28A0092B-C50C-407E-A947-70E740481C1C}">
                <a14:useLocalDpi xmlns:a14="http://schemas.microsoft.com/office/drawing/2010/main" val="0"/>
              </a:ext>
            </a:extLst>
          </a:blip>
          <a:srcRect l="63162" r="8535"/>
          <a:stretch/>
        </p:blipFill>
        <p:spPr bwMode="auto">
          <a:xfrm>
            <a:off x="8153400" y="5837568"/>
            <a:ext cx="2587952" cy="937058"/>
          </a:xfrm>
          <a:prstGeom prst="rect">
            <a:avLst/>
          </a:prstGeom>
          <a:noFill/>
          <a:ln>
            <a:noFill/>
          </a:ln>
        </p:spPr>
      </p:pic>
      <p:graphicFrame>
        <p:nvGraphicFramePr>
          <p:cNvPr id="4" name="Table 3">
            <a:extLst>
              <a:ext uri="{FF2B5EF4-FFF2-40B4-BE49-F238E27FC236}">
                <a16:creationId xmlns:a16="http://schemas.microsoft.com/office/drawing/2014/main" id="{939A2850-618D-4741-9457-0F79253D9561}"/>
              </a:ext>
            </a:extLst>
          </p:cNvPr>
          <p:cNvGraphicFramePr>
            <a:graphicFrameLocks noGrp="1"/>
          </p:cNvGraphicFramePr>
          <p:nvPr userDrawn="1">
            <p:extLst>
              <p:ext uri="{D42A27DB-BD31-4B8C-83A1-F6EECF244321}">
                <p14:modId xmlns:p14="http://schemas.microsoft.com/office/powerpoint/2010/main" val="1606040722"/>
              </p:ext>
            </p:extLst>
          </p:nvPr>
        </p:nvGraphicFramePr>
        <p:xfrm>
          <a:off x="8614879" y="6448616"/>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6" name="Slide Number Placeholder 5">
            <a:extLst>
              <a:ext uri="{FF2B5EF4-FFF2-40B4-BE49-F238E27FC236}">
                <a16:creationId xmlns:a16="http://schemas.microsoft.com/office/drawing/2014/main" id="{19746FBB-42F1-4240-AFA5-F54BA7E644EC}"/>
              </a:ext>
            </a:extLst>
          </p:cNvPr>
          <p:cNvSpPr txBox="1">
            <a:spLocks/>
          </p:cNvSpPr>
          <p:nvPr userDrawn="1"/>
        </p:nvSpPr>
        <p:spPr>
          <a:xfrm>
            <a:off x="10213810" y="6466316"/>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
        <p:nvSpPr>
          <p:cNvPr id="21" name="Date Placeholder 20">
            <a:extLst>
              <a:ext uri="{FF2B5EF4-FFF2-40B4-BE49-F238E27FC236}">
                <a16:creationId xmlns:a16="http://schemas.microsoft.com/office/drawing/2014/main" id="{8BF8764E-919D-4FF1-B9C1-4F64A5AB50EF}"/>
              </a:ext>
            </a:extLst>
          </p:cNvPr>
          <p:cNvSpPr>
            <a:spLocks noGrp="1"/>
          </p:cNvSpPr>
          <p:nvPr>
            <p:ph type="dt" sz="half" idx="14"/>
          </p:nvPr>
        </p:nvSpPr>
        <p:spPr/>
        <p:txBody>
          <a:bodyPr/>
          <a:lstStyle/>
          <a:p>
            <a:fld id="{99E61A2A-A924-49B0-9433-0FCD3D5333F9}" type="datetimeFigureOut">
              <a:rPr lang="en-US" smtClean="0"/>
              <a:t>8/3/2022</a:t>
            </a:fld>
            <a:endParaRPr lang="en-US"/>
          </a:p>
        </p:txBody>
      </p:sp>
      <p:sp>
        <p:nvSpPr>
          <p:cNvPr id="22" name="Footer Placeholder 21">
            <a:extLst>
              <a:ext uri="{FF2B5EF4-FFF2-40B4-BE49-F238E27FC236}">
                <a16:creationId xmlns:a16="http://schemas.microsoft.com/office/drawing/2014/main" id="{62EC49C9-A873-4844-941D-0196E2A764C5}"/>
              </a:ext>
            </a:extLst>
          </p:cNvPr>
          <p:cNvSpPr>
            <a:spLocks noGrp="1"/>
          </p:cNvSpPr>
          <p:nvPr>
            <p:ph type="ftr" sz="quarter" idx="15"/>
          </p:nvPr>
        </p:nvSpPr>
        <p:spPr/>
        <p:txBody>
          <a:bodyPr/>
          <a:lstStyle/>
          <a:p>
            <a:endParaRPr lang="en-US" dirty="0"/>
          </a:p>
        </p:txBody>
      </p:sp>
      <p:sp>
        <p:nvSpPr>
          <p:cNvPr id="23" name="Slide Number Placeholder 22">
            <a:extLst>
              <a:ext uri="{FF2B5EF4-FFF2-40B4-BE49-F238E27FC236}">
                <a16:creationId xmlns:a16="http://schemas.microsoft.com/office/drawing/2014/main" id="{B250E956-660A-4CA8-9FCD-B084D948E61D}"/>
              </a:ext>
            </a:extLst>
          </p:cNvPr>
          <p:cNvSpPr>
            <a:spLocks noGrp="1"/>
          </p:cNvSpPr>
          <p:nvPr>
            <p:ph type="sldNum" sz="quarter" idx="16"/>
          </p:nvPr>
        </p:nvSpPr>
        <p:spPr/>
        <p:txBody>
          <a:bodyPr/>
          <a:lstStyle/>
          <a:p>
            <a:fld id="{E4A6D72F-D5D8-40ED-8A86-6B759318CC63}" type="slidenum">
              <a:rPr lang="en-US" smtClean="0"/>
              <a:t>‹#›</a:t>
            </a:fld>
            <a:endParaRPr lang="en-US"/>
          </a:p>
        </p:txBody>
      </p:sp>
      <p:pic>
        <p:nvPicPr>
          <p:cNvPr id="12" name="Picture 11">
            <a:extLst>
              <a:ext uri="{FF2B5EF4-FFF2-40B4-BE49-F238E27FC236}">
                <a16:creationId xmlns:a16="http://schemas.microsoft.com/office/drawing/2014/main" id="{7A0C5892-9567-4FE6-A0F8-BFF667F86306}"/>
              </a:ext>
            </a:extLst>
          </p:cNvPr>
          <p:cNvPicPr/>
          <p:nvPr userDrawn="1"/>
        </p:nvPicPr>
        <p:blipFill rotWithShape="1">
          <a:blip r:embed="rId7" cstate="print">
            <a:extLst>
              <a:ext uri="{28A0092B-C50C-407E-A947-70E740481C1C}">
                <a14:useLocalDpi xmlns:a14="http://schemas.microsoft.com/office/drawing/2010/main" val="0"/>
              </a:ext>
            </a:extLst>
          </a:blip>
          <a:srcRect t="6968" r="63144"/>
          <a:stretch/>
        </p:blipFill>
        <p:spPr bwMode="auto">
          <a:xfrm>
            <a:off x="1907773" y="5905727"/>
            <a:ext cx="2983404" cy="783648"/>
          </a:xfrm>
          <a:prstGeom prst="rect">
            <a:avLst/>
          </a:prstGeom>
          <a:noFill/>
          <a:ln>
            <a:noFill/>
          </a:ln>
        </p:spPr>
      </p:pic>
      <p:sp>
        <p:nvSpPr>
          <p:cNvPr id="13" name="Rectangle 12">
            <a:extLst>
              <a:ext uri="{FF2B5EF4-FFF2-40B4-BE49-F238E27FC236}">
                <a16:creationId xmlns:a16="http://schemas.microsoft.com/office/drawing/2014/main" id="{BCDA09B1-383F-4E69-AAE0-D44239989B21}"/>
              </a:ext>
            </a:extLst>
          </p:cNvPr>
          <p:cNvSpPr/>
          <p:nvPr userDrawn="1"/>
        </p:nvSpPr>
        <p:spPr>
          <a:xfrm>
            <a:off x="1481001" y="5922984"/>
            <a:ext cx="1082880" cy="82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0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repeatCount="indefinite" fill="remove" display="0">
                  <p:stCondLst>
                    <p:cond delay="indefinite"/>
                  </p:stCondLst>
                </p:cTn>
                <p:tgtEl>
                  <p:spTgt spid="15"/>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9F6F9E-A9CB-4AE6-935D-CE5142845EE7}"/>
              </a:ext>
            </a:extLst>
          </p:cNvPr>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1F1C6-5873-435F-AF47-8734DF0007F6}"/>
              </a:ext>
            </a:extLst>
          </p:cNvPr>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78FC290-82EA-4A3D-93DA-AEBD9950B86D}"/>
              </a:ext>
            </a:extLst>
          </p:cNvPr>
          <p:cNvSpPr>
            <a:spLocks noGrp="1"/>
          </p:cNvSpPr>
          <p:nvPr>
            <p:ph type="body" orient="vert" idx="1"/>
          </p:nvPr>
        </p:nvSpPr>
        <p:spPr>
          <a:xfrm>
            <a:off x="838200" y="1825625"/>
            <a:ext cx="10515600" cy="4296080"/>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3317DA3F-7B3A-4C21-ABDC-197C909DE92A}"/>
              </a:ext>
            </a:extLst>
          </p:cNvPr>
          <p:cNvPicPr/>
          <p:nvPr userDrawn="1"/>
        </p:nvPicPr>
        <p:blipFill rotWithShape="1">
          <a:blip r:embed="rId2" cstate="print">
            <a:extLst>
              <a:ext uri="{28A0092B-C50C-407E-A947-70E740481C1C}">
                <a14:useLocalDpi xmlns:a14="http://schemas.microsoft.com/office/drawing/2010/main" val="0"/>
              </a:ext>
            </a:extLst>
          </a:blip>
          <a:srcRect l="35593" r="8240"/>
          <a:stretch/>
        </p:blipFill>
        <p:spPr bwMode="auto">
          <a:xfrm>
            <a:off x="5305424" y="6121705"/>
            <a:ext cx="6048376" cy="652699"/>
          </a:xfrm>
          <a:prstGeom prst="rect">
            <a:avLst/>
          </a:prstGeom>
          <a:noFill/>
          <a:ln>
            <a:noFill/>
          </a:ln>
        </p:spPr>
      </p:pic>
      <p:pic>
        <p:nvPicPr>
          <p:cNvPr id="12" name="Picture 11">
            <a:extLst>
              <a:ext uri="{FF2B5EF4-FFF2-40B4-BE49-F238E27FC236}">
                <a16:creationId xmlns:a16="http://schemas.microsoft.com/office/drawing/2014/main" id="{569F8690-83E4-40DB-B0C8-187B7EC58B5B}"/>
              </a:ext>
            </a:extLst>
          </p:cNvPr>
          <p:cNvPicPr/>
          <p:nvPr userDrawn="1"/>
        </p:nvPicPr>
        <p:blipFill rotWithShape="1">
          <a:blip r:embed="rId2"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4" name="Table 3">
            <a:extLst>
              <a:ext uri="{FF2B5EF4-FFF2-40B4-BE49-F238E27FC236}">
                <a16:creationId xmlns:a16="http://schemas.microsoft.com/office/drawing/2014/main" id="{06141D61-06CA-464D-A5D8-B72977F9CFB7}"/>
              </a:ext>
            </a:extLst>
          </p:cNvPr>
          <p:cNvGraphicFramePr>
            <a:graphicFrameLocks noGrp="1"/>
          </p:cNvGraphicFramePr>
          <p:nvPr userDrawn="1">
            <p:extLst>
              <p:ext uri="{D42A27DB-BD31-4B8C-83A1-F6EECF244321}">
                <p14:modId xmlns:p14="http://schemas.microsoft.com/office/powerpoint/2010/main" val="1602640661"/>
              </p:ext>
            </p:extLst>
          </p:nvPr>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5" name="Slide Number Placeholder 5">
            <a:extLst>
              <a:ext uri="{FF2B5EF4-FFF2-40B4-BE49-F238E27FC236}">
                <a16:creationId xmlns:a16="http://schemas.microsoft.com/office/drawing/2014/main" id="{CD92BA4A-9A8F-446E-BEEA-2B086393FAF7}"/>
              </a:ext>
            </a:extLst>
          </p:cNvPr>
          <p:cNvSpPr txBox="1">
            <a:spLocks/>
          </p:cNvSpPr>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216428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4CD37-A6D0-48DF-8322-01E231FDC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3E461-6119-4EF7-8C3C-EAF967C673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97BD3-2275-4BF2-917C-BA1D6DD5E92C}"/>
              </a:ext>
            </a:extLst>
          </p:cNvPr>
          <p:cNvSpPr/>
          <p:nvPr userDrawn="1"/>
        </p:nvSpPr>
        <p:spPr>
          <a:xfrm>
            <a:off x="-9526" y="-50306"/>
            <a:ext cx="12201525"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C2334-B9D9-461D-9062-EEE0E9416CB9}"/>
              </a:ext>
            </a:extLst>
          </p:cNvPr>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F23259E-57FF-4DFC-B70B-D57421FC30C2}"/>
              </a:ext>
            </a:extLst>
          </p:cNvPr>
          <p:cNvSpPr>
            <a:spLocks noGrp="1"/>
          </p:cNvSpPr>
          <p:nvPr>
            <p:ph idx="1"/>
          </p:nvPr>
        </p:nvSpPr>
        <p:spPr>
          <a:xfrm>
            <a:off x="838201" y="1847850"/>
            <a:ext cx="10515600" cy="4273855"/>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ED1414A2-0990-4015-A8A1-F063865FCD95}"/>
              </a:ext>
            </a:extLst>
          </p:cNvPr>
          <p:cNvSpPr>
            <a:spLocks noGrp="1"/>
          </p:cNvSpPr>
          <p:nvPr>
            <p:ph type="sldNum" sz="quarter" idx="12"/>
          </p:nvPr>
        </p:nvSpPr>
        <p:spPr>
          <a:xfrm>
            <a:off x="9489058" y="6330560"/>
            <a:ext cx="414067" cy="365125"/>
          </a:xfrm>
        </p:spPr>
        <p:txBody>
          <a:bodyPr/>
          <a:lstStyle/>
          <a:p>
            <a:fld id="{E4A6D72F-D5D8-40ED-8A86-6B759318CC63}" type="slidenum">
              <a:rPr lang="en-US" smtClean="0"/>
              <a:t>‹#›</a:t>
            </a:fld>
            <a:endParaRPr lang="en-US" dirty="0"/>
          </a:p>
        </p:txBody>
      </p:sp>
      <p:pic>
        <p:nvPicPr>
          <p:cNvPr id="13" name="Picture 12">
            <a:extLst>
              <a:ext uri="{FF2B5EF4-FFF2-40B4-BE49-F238E27FC236}">
                <a16:creationId xmlns:a16="http://schemas.microsoft.com/office/drawing/2014/main" id="{63951521-7928-496B-818E-831C0E7049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8555"/>
          <a:stretch/>
        </p:blipFill>
        <p:spPr>
          <a:xfrm>
            <a:off x="6901132" y="6121705"/>
            <a:ext cx="4458420" cy="693518"/>
          </a:xfrm>
          <a:prstGeom prst="rect">
            <a:avLst/>
          </a:prstGeom>
        </p:spPr>
      </p:pic>
      <p:pic>
        <p:nvPicPr>
          <p:cNvPr id="10" name="Picture 9">
            <a:extLst>
              <a:ext uri="{FF2B5EF4-FFF2-40B4-BE49-F238E27FC236}">
                <a16:creationId xmlns:a16="http://schemas.microsoft.com/office/drawing/2014/main" id="{9F0AB249-9188-4A0C-87F4-F294530490A1}"/>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838200" y="6124847"/>
            <a:ext cx="5844398" cy="652699"/>
          </a:xfrm>
          <a:prstGeom prst="rect">
            <a:avLst/>
          </a:prstGeom>
          <a:noFill/>
          <a:ln>
            <a:noFill/>
          </a:ln>
        </p:spPr>
      </p:pic>
      <p:graphicFrame>
        <p:nvGraphicFramePr>
          <p:cNvPr id="5" name="Table 4">
            <a:extLst>
              <a:ext uri="{FF2B5EF4-FFF2-40B4-BE49-F238E27FC236}">
                <a16:creationId xmlns:a16="http://schemas.microsoft.com/office/drawing/2014/main" id="{25005EF3-2382-4623-A247-2F84692BD601}"/>
              </a:ext>
            </a:extLst>
          </p:cNvPr>
          <p:cNvGraphicFramePr>
            <a:graphicFrameLocks noGrp="1"/>
          </p:cNvGraphicFramePr>
          <p:nvPr userDrawn="1">
            <p:extLst>
              <p:ext uri="{D42A27DB-BD31-4B8C-83A1-F6EECF244321}">
                <p14:modId xmlns:p14="http://schemas.microsoft.com/office/powerpoint/2010/main" val="582401570"/>
              </p:ext>
            </p:extLst>
          </p:nvPr>
        </p:nvGraphicFramePr>
        <p:xfrm>
          <a:off x="9347992" y="6450098"/>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4" name="Slide Number Placeholder 5">
            <a:extLst>
              <a:ext uri="{FF2B5EF4-FFF2-40B4-BE49-F238E27FC236}">
                <a16:creationId xmlns:a16="http://schemas.microsoft.com/office/drawing/2014/main" id="{A292F81F-D4E1-4532-B1CF-2C6A99F0CC8E}"/>
              </a:ext>
            </a:extLst>
          </p:cNvPr>
          <p:cNvSpPr txBox="1">
            <a:spLocks/>
          </p:cNvSpPr>
          <p:nvPr userDrawn="1"/>
        </p:nvSpPr>
        <p:spPr>
          <a:xfrm>
            <a:off x="10939733"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pic>
        <p:nvPicPr>
          <p:cNvPr id="11" name="Picture 10">
            <a:extLst>
              <a:ext uri="{FF2B5EF4-FFF2-40B4-BE49-F238E27FC236}">
                <a16:creationId xmlns:a16="http://schemas.microsoft.com/office/drawing/2014/main" id="{F2D342C3-603B-4BBF-982B-F092085FBEDB}"/>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1136650" y="6126048"/>
            <a:ext cx="5844398" cy="652699"/>
          </a:xfrm>
          <a:prstGeom prst="rect">
            <a:avLst/>
          </a:prstGeom>
          <a:noFill/>
          <a:ln>
            <a:noFill/>
          </a:ln>
        </p:spPr>
      </p:pic>
      <p:sp>
        <p:nvSpPr>
          <p:cNvPr id="6" name="Rectangle 5">
            <a:extLst>
              <a:ext uri="{FF2B5EF4-FFF2-40B4-BE49-F238E27FC236}">
                <a16:creationId xmlns:a16="http://schemas.microsoft.com/office/drawing/2014/main" id="{C46DD376-8B75-4C06-A4A0-1EA9A2C781B6}"/>
              </a:ext>
            </a:extLst>
          </p:cNvPr>
          <p:cNvSpPr/>
          <p:nvPr userDrawn="1"/>
        </p:nvSpPr>
        <p:spPr>
          <a:xfrm>
            <a:off x="704850" y="6180214"/>
            <a:ext cx="952500" cy="63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6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53C7D4-2B21-43C1-8A1D-82CD8460A5ED}"/>
              </a:ext>
            </a:extLst>
          </p:cNvPr>
          <p:cNvSpPr/>
          <p:nvPr userDrawn="1"/>
        </p:nvSpPr>
        <p:spPr>
          <a:xfrm>
            <a:off x="-255917" y="-50306"/>
            <a:ext cx="12447917" cy="613995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8EF73-9546-483D-9EAD-DFB6329625CD}"/>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Bookman Old Style" panose="02050604050505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D0D0917-E86B-442A-882B-336824D59C0C}"/>
              </a:ext>
            </a:extLst>
          </p:cNvPr>
          <p:cNvSpPr>
            <a:spLocks noGrp="1"/>
          </p:cNvSpPr>
          <p:nvPr>
            <p:ph type="body" idx="1"/>
          </p:nvPr>
        </p:nvSpPr>
        <p:spPr>
          <a:xfrm>
            <a:off x="831850" y="4589463"/>
            <a:ext cx="10515600" cy="1500187"/>
          </a:xfrm>
        </p:spPr>
        <p:txBody>
          <a:bodyPr/>
          <a:lstStyle>
            <a:lvl1pPr marL="0" indent="0">
              <a:buNone/>
              <a:defRPr sz="2400" i="1">
                <a:solidFill>
                  <a:schemeClr val="bg1"/>
                </a:solidFill>
                <a:latin typeface="Bookman Old Style" panose="0205060405050502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E0DF763E-1509-4515-BAFA-E814BDB60D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8301"/>
          <a:stretch/>
        </p:blipFill>
        <p:spPr>
          <a:xfrm>
            <a:off x="6830680" y="6121705"/>
            <a:ext cx="4516769" cy="693518"/>
          </a:xfrm>
          <a:prstGeom prst="rect">
            <a:avLst/>
          </a:prstGeom>
        </p:spPr>
      </p:pic>
      <p:pic>
        <p:nvPicPr>
          <p:cNvPr id="11" name="Picture 10">
            <a:extLst>
              <a:ext uri="{FF2B5EF4-FFF2-40B4-BE49-F238E27FC236}">
                <a16:creationId xmlns:a16="http://schemas.microsoft.com/office/drawing/2014/main" id="{56702010-605F-4CF2-9B41-A3AB74BFE820}"/>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4" name="Table 3">
            <a:extLst>
              <a:ext uri="{FF2B5EF4-FFF2-40B4-BE49-F238E27FC236}">
                <a16:creationId xmlns:a16="http://schemas.microsoft.com/office/drawing/2014/main" id="{D09C2779-491C-4D47-959D-0BC7B0C2D783}"/>
              </a:ext>
            </a:extLst>
          </p:cNvPr>
          <p:cNvGraphicFramePr>
            <a:graphicFrameLocks noGrp="1"/>
          </p:cNvGraphicFramePr>
          <p:nvPr userDrawn="1">
            <p:extLst>
              <p:ext uri="{D42A27DB-BD31-4B8C-83A1-F6EECF244321}">
                <p14:modId xmlns:p14="http://schemas.microsoft.com/office/powerpoint/2010/main" val="2005833679"/>
              </p:ext>
            </p:extLst>
          </p:nvPr>
        </p:nvGraphicFramePr>
        <p:xfrm>
          <a:off x="9335054" y="6450098"/>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5" name="Slide Number Placeholder 5">
            <a:extLst>
              <a:ext uri="{FF2B5EF4-FFF2-40B4-BE49-F238E27FC236}">
                <a16:creationId xmlns:a16="http://schemas.microsoft.com/office/drawing/2014/main" id="{2C98493A-4534-4CA0-871E-2133AF8DA10C}"/>
              </a:ext>
            </a:extLst>
          </p:cNvPr>
          <p:cNvSpPr txBox="1">
            <a:spLocks/>
          </p:cNvSpPr>
          <p:nvPr userDrawn="1"/>
        </p:nvSpPr>
        <p:spPr>
          <a:xfrm>
            <a:off x="1093338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193422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92594-4F40-4A92-BAF4-8A3913445AA3}"/>
              </a:ext>
            </a:extLst>
          </p:cNvPr>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02AD6-4433-4D36-B5CB-B18AB9DADB13}"/>
              </a:ext>
            </a:extLst>
          </p:cNvPr>
          <p:cNvSpPr>
            <a:spLocks noGrp="1"/>
          </p:cNvSpPr>
          <p:nvPr>
            <p:ph type="title" hasCustomPrompt="1"/>
          </p:nvPr>
        </p:nvSpPr>
        <p:spPr>
          <a:xfrm>
            <a:off x="839788" y="365125"/>
            <a:ext cx="10515600" cy="1325563"/>
          </a:xfrm>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1607EE7-D66A-4C98-A355-90546EA8EC4F}"/>
              </a:ext>
            </a:extLst>
          </p:cNvPr>
          <p:cNvSpPr>
            <a:spLocks noGrp="1"/>
          </p:cNvSpPr>
          <p:nvPr>
            <p:ph type="body" idx="1"/>
          </p:nvPr>
        </p:nvSpPr>
        <p:spPr>
          <a:xfrm>
            <a:off x="839788" y="1681163"/>
            <a:ext cx="5157787" cy="823912"/>
          </a:xfrm>
        </p:spPr>
        <p:txBody>
          <a:bodyPr anchor="b"/>
          <a:lstStyle>
            <a:lvl1pPr marL="0" indent="0">
              <a:buNone/>
              <a:defRPr sz="2400" b="1">
                <a:latin typeface="Bookman Old Style" panose="020506040505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1DB268-2C49-45FC-9159-62EEC31A8AFE}"/>
              </a:ext>
            </a:extLst>
          </p:cNvPr>
          <p:cNvSpPr>
            <a:spLocks noGrp="1"/>
          </p:cNvSpPr>
          <p:nvPr>
            <p:ph sz="half" idx="2"/>
          </p:nvPr>
        </p:nvSpPr>
        <p:spPr>
          <a:xfrm>
            <a:off x="839788" y="2505075"/>
            <a:ext cx="5157787" cy="361663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7C5F13D-BCF4-4ECC-B0F0-F466F659602C}"/>
              </a:ext>
            </a:extLst>
          </p:cNvPr>
          <p:cNvSpPr>
            <a:spLocks noGrp="1"/>
          </p:cNvSpPr>
          <p:nvPr>
            <p:ph type="body" sz="quarter" idx="3"/>
          </p:nvPr>
        </p:nvSpPr>
        <p:spPr>
          <a:xfrm>
            <a:off x="6172200" y="1681163"/>
            <a:ext cx="5183188" cy="823912"/>
          </a:xfrm>
        </p:spPr>
        <p:txBody>
          <a:bodyPr anchor="b"/>
          <a:lstStyle>
            <a:lvl1pPr marL="0" indent="0">
              <a:buNone/>
              <a:defRPr sz="2400" b="1">
                <a:latin typeface="Bookman Old Style" panose="020506040505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B6016-D228-427A-AFA2-964C4988A469}"/>
              </a:ext>
            </a:extLst>
          </p:cNvPr>
          <p:cNvSpPr>
            <a:spLocks noGrp="1"/>
          </p:cNvSpPr>
          <p:nvPr>
            <p:ph sz="quarter" idx="4"/>
          </p:nvPr>
        </p:nvSpPr>
        <p:spPr>
          <a:xfrm>
            <a:off x="6172200" y="2505075"/>
            <a:ext cx="5183188" cy="361663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8757829B-690A-4463-A5BB-7AEA27A71D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7634"/>
          <a:stretch/>
        </p:blipFill>
        <p:spPr>
          <a:xfrm>
            <a:off x="6830680" y="6121705"/>
            <a:ext cx="4521531" cy="693518"/>
          </a:xfrm>
          <a:prstGeom prst="rect">
            <a:avLst/>
          </a:prstGeom>
        </p:spPr>
      </p:pic>
      <p:pic>
        <p:nvPicPr>
          <p:cNvPr id="15" name="Picture 14">
            <a:extLst>
              <a:ext uri="{FF2B5EF4-FFF2-40B4-BE49-F238E27FC236}">
                <a16:creationId xmlns:a16="http://schemas.microsoft.com/office/drawing/2014/main" id="{31BFF133-89B5-4303-8136-98289A3E47BF}"/>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7" name="Table 6">
            <a:extLst>
              <a:ext uri="{FF2B5EF4-FFF2-40B4-BE49-F238E27FC236}">
                <a16:creationId xmlns:a16="http://schemas.microsoft.com/office/drawing/2014/main" id="{A5DA6E9B-037E-4BE6-94BC-D7E4CC444024}"/>
              </a:ext>
            </a:extLst>
          </p:cNvPr>
          <p:cNvGraphicFramePr>
            <a:graphicFrameLocks noGrp="1"/>
          </p:cNvGraphicFramePr>
          <p:nvPr userDrawn="1">
            <p:extLst>
              <p:ext uri="{D42A27DB-BD31-4B8C-83A1-F6EECF244321}">
                <p14:modId xmlns:p14="http://schemas.microsoft.com/office/powerpoint/2010/main" val="2091282757"/>
              </p:ext>
            </p:extLst>
          </p:nvPr>
        </p:nvGraphicFramePr>
        <p:xfrm>
          <a:off x="9376520" y="648597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8" name="Slide Number Placeholder 5">
            <a:extLst>
              <a:ext uri="{FF2B5EF4-FFF2-40B4-BE49-F238E27FC236}">
                <a16:creationId xmlns:a16="http://schemas.microsoft.com/office/drawing/2014/main" id="{3A38C92A-BD09-4754-B80A-5D640BAC3BBA}"/>
              </a:ext>
            </a:extLst>
          </p:cNvPr>
          <p:cNvSpPr txBox="1">
            <a:spLocks/>
          </p:cNvSpPr>
          <p:nvPr userDrawn="1"/>
        </p:nvSpPr>
        <p:spPr>
          <a:xfrm>
            <a:off x="10981126" y="6492875"/>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170983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30C94E-ED3C-4F20-9899-C61DF744B6FF}"/>
              </a:ext>
            </a:extLst>
          </p:cNvPr>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32C01-57AC-453B-9EED-B9D27B0C7728}"/>
              </a:ext>
            </a:extLst>
          </p:cNvPr>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3D6AC9F-A847-4C72-95ED-89DCAF2B3D07}"/>
              </a:ext>
            </a:extLst>
          </p:cNvPr>
          <p:cNvSpPr>
            <a:spLocks noGrp="1"/>
          </p:cNvSpPr>
          <p:nvPr>
            <p:ph sz="half" idx="1"/>
          </p:nvPr>
        </p:nvSpPr>
        <p:spPr>
          <a:xfrm>
            <a:off x="838200" y="1825625"/>
            <a:ext cx="5181600" cy="429608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71667CE-1F52-4D9D-A199-7BD1A607BD43}"/>
              </a:ext>
            </a:extLst>
          </p:cNvPr>
          <p:cNvSpPr>
            <a:spLocks noGrp="1"/>
          </p:cNvSpPr>
          <p:nvPr>
            <p:ph sz="half" idx="2"/>
          </p:nvPr>
        </p:nvSpPr>
        <p:spPr>
          <a:xfrm>
            <a:off x="6172200" y="1825625"/>
            <a:ext cx="5181600" cy="429608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A10DBDC4-E0E5-4AF9-8C81-A8AD81AACE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7727"/>
          <a:stretch/>
        </p:blipFill>
        <p:spPr>
          <a:xfrm>
            <a:off x="6830680" y="6121705"/>
            <a:ext cx="4523120" cy="693518"/>
          </a:xfrm>
          <a:prstGeom prst="rect">
            <a:avLst/>
          </a:prstGeom>
        </p:spPr>
      </p:pic>
      <p:pic>
        <p:nvPicPr>
          <p:cNvPr id="13" name="Picture 12">
            <a:extLst>
              <a:ext uri="{FF2B5EF4-FFF2-40B4-BE49-F238E27FC236}">
                <a16:creationId xmlns:a16="http://schemas.microsoft.com/office/drawing/2014/main" id="{DAA25B3F-B379-4E88-86E0-AD8FD37F8D0B}"/>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5" name="Table 4">
            <a:extLst>
              <a:ext uri="{FF2B5EF4-FFF2-40B4-BE49-F238E27FC236}">
                <a16:creationId xmlns:a16="http://schemas.microsoft.com/office/drawing/2014/main" id="{65DAF1CF-7428-494B-AF10-0F925FD4FEFC}"/>
              </a:ext>
            </a:extLst>
          </p:cNvPr>
          <p:cNvGraphicFramePr>
            <a:graphicFrameLocks noGrp="1"/>
          </p:cNvGraphicFramePr>
          <p:nvPr userDrawn="1">
            <p:extLst>
              <p:ext uri="{D42A27DB-BD31-4B8C-83A1-F6EECF244321}">
                <p14:modId xmlns:p14="http://schemas.microsoft.com/office/powerpoint/2010/main" val="2518920277"/>
              </p:ext>
            </p:extLst>
          </p:nvPr>
        </p:nvGraphicFramePr>
        <p:xfrm>
          <a:off x="9462292" y="643922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6" name="Slide Number Placeholder 5">
            <a:extLst>
              <a:ext uri="{FF2B5EF4-FFF2-40B4-BE49-F238E27FC236}">
                <a16:creationId xmlns:a16="http://schemas.microsoft.com/office/drawing/2014/main" id="{CC074CDE-B98C-4A71-BA38-9D76260055C0}"/>
              </a:ext>
            </a:extLst>
          </p:cNvPr>
          <p:cNvSpPr txBox="1">
            <a:spLocks/>
          </p:cNvSpPr>
          <p:nvPr userDrawn="1"/>
        </p:nvSpPr>
        <p:spPr>
          <a:xfrm>
            <a:off x="11064820"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189505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5CB6B0-A75E-4939-86A7-36245F451189}"/>
              </a:ext>
            </a:extLst>
          </p:cNvPr>
          <p:cNvSpPr/>
          <p:nvPr userDrawn="1"/>
        </p:nvSpPr>
        <p:spPr>
          <a:xfrm>
            <a:off x="-255917" y="-50306"/>
            <a:ext cx="12447917" cy="174099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3EF73-A06A-414F-B3EE-1AEA23E64DD2}"/>
              </a:ext>
            </a:extLst>
          </p:cNvPr>
          <p:cNvSpPr>
            <a:spLocks noGrp="1"/>
          </p:cNvSpPr>
          <p:nvPr>
            <p:ph type="title" hasCustomPrompt="1"/>
          </p:nvPr>
        </p:nvSpPr>
        <p:spPr/>
        <p:txBody>
          <a:bodyPr>
            <a:normAutofit/>
          </a:bodyPr>
          <a:lstStyle>
            <a:lvl1pPr>
              <a:defRPr sz="4000" b="1">
                <a:solidFill>
                  <a:schemeClr val="bg1"/>
                </a:solidFill>
                <a:latin typeface="Bookman Old Style" panose="02050604050505020204" pitchFamily="18" charset="0"/>
              </a:defRPr>
            </a:lvl1pPr>
          </a:lstStyle>
          <a:p>
            <a:r>
              <a:rPr lang="en-US" dirty="0"/>
              <a:t>CLICK TO EDIT MASTER TITLE STYLE</a:t>
            </a:r>
          </a:p>
        </p:txBody>
      </p:sp>
      <p:pic>
        <p:nvPicPr>
          <p:cNvPr id="9" name="Picture 8">
            <a:extLst>
              <a:ext uri="{FF2B5EF4-FFF2-40B4-BE49-F238E27FC236}">
                <a16:creationId xmlns:a16="http://schemas.microsoft.com/office/drawing/2014/main" id="{210A343E-79DD-428D-8619-26D22DFF1C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r="8301"/>
          <a:stretch/>
        </p:blipFill>
        <p:spPr>
          <a:xfrm>
            <a:off x="6830680" y="6121705"/>
            <a:ext cx="4340527" cy="693518"/>
          </a:xfrm>
          <a:prstGeom prst="rect">
            <a:avLst/>
          </a:prstGeom>
        </p:spPr>
      </p:pic>
      <p:pic>
        <p:nvPicPr>
          <p:cNvPr id="11" name="Picture 10">
            <a:extLst>
              <a:ext uri="{FF2B5EF4-FFF2-40B4-BE49-F238E27FC236}">
                <a16:creationId xmlns:a16="http://schemas.microsoft.com/office/drawing/2014/main" id="{3E1BA03F-55B9-4BAB-BC51-67712B6980A4}"/>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3" name="Table 2">
            <a:extLst>
              <a:ext uri="{FF2B5EF4-FFF2-40B4-BE49-F238E27FC236}">
                <a16:creationId xmlns:a16="http://schemas.microsoft.com/office/drawing/2014/main" id="{135B5BDE-732C-43E9-8620-6527A9FCED2F}"/>
              </a:ext>
            </a:extLst>
          </p:cNvPr>
          <p:cNvGraphicFramePr>
            <a:graphicFrameLocks noGrp="1"/>
          </p:cNvGraphicFramePr>
          <p:nvPr userDrawn="1">
            <p:extLst>
              <p:ext uri="{D42A27DB-BD31-4B8C-83A1-F6EECF244321}">
                <p14:modId xmlns:p14="http://schemas.microsoft.com/office/powerpoint/2010/main" val="4256701642"/>
              </p:ext>
            </p:extLst>
          </p:nvPr>
        </p:nvGraphicFramePr>
        <p:xfrm>
          <a:off x="9182651" y="6459838"/>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4" name="Slide Number Placeholder 5">
            <a:extLst>
              <a:ext uri="{FF2B5EF4-FFF2-40B4-BE49-F238E27FC236}">
                <a16:creationId xmlns:a16="http://schemas.microsoft.com/office/drawing/2014/main" id="{8BE6DCC2-C59F-46CD-8B0A-2E4BF91AA6B2}"/>
              </a:ext>
            </a:extLst>
          </p:cNvPr>
          <p:cNvSpPr txBox="1">
            <a:spLocks/>
          </p:cNvSpPr>
          <p:nvPr userDrawn="1"/>
        </p:nvSpPr>
        <p:spPr>
          <a:xfrm>
            <a:off x="10775729" y="6454417"/>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59415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B3337-857B-4BDE-86D2-386B53A79621}"/>
              </a:ext>
            </a:extLst>
          </p:cNvPr>
          <p:cNvSpPr/>
          <p:nvPr userDrawn="1"/>
        </p:nvSpPr>
        <p:spPr>
          <a:xfrm>
            <a:off x="-255917" y="0"/>
            <a:ext cx="12447917" cy="454615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E4C8053-B688-4AE7-907D-86BA490682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284"/>
          <a:stretch/>
        </p:blipFill>
        <p:spPr>
          <a:xfrm>
            <a:off x="6830680" y="6121705"/>
            <a:ext cx="4517367" cy="693518"/>
          </a:xfrm>
          <a:prstGeom prst="rect">
            <a:avLst/>
          </a:prstGeom>
        </p:spPr>
      </p:pic>
      <p:pic>
        <p:nvPicPr>
          <p:cNvPr id="11" name="Picture 10">
            <a:extLst>
              <a:ext uri="{FF2B5EF4-FFF2-40B4-BE49-F238E27FC236}">
                <a16:creationId xmlns:a16="http://schemas.microsoft.com/office/drawing/2014/main" id="{E9BE8722-3716-4492-9692-E96ABE3A98C9}"/>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2" name="Table 1">
            <a:extLst>
              <a:ext uri="{FF2B5EF4-FFF2-40B4-BE49-F238E27FC236}">
                <a16:creationId xmlns:a16="http://schemas.microsoft.com/office/drawing/2014/main" id="{E2507BE1-7E47-4482-BBA7-AA52084062E7}"/>
              </a:ext>
            </a:extLst>
          </p:cNvPr>
          <p:cNvGraphicFramePr>
            <a:graphicFrameLocks noGrp="1"/>
          </p:cNvGraphicFramePr>
          <p:nvPr userDrawn="1">
            <p:extLst>
              <p:ext uri="{D42A27DB-BD31-4B8C-83A1-F6EECF244321}">
                <p14:modId xmlns:p14="http://schemas.microsoft.com/office/powerpoint/2010/main" val="1602640661"/>
              </p:ext>
            </p:extLst>
          </p:nvPr>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3" name="Slide Number Placeholder 5">
            <a:extLst>
              <a:ext uri="{FF2B5EF4-FFF2-40B4-BE49-F238E27FC236}">
                <a16:creationId xmlns:a16="http://schemas.microsoft.com/office/drawing/2014/main" id="{0A849F03-A332-42CE-A4F7-2E0EADAD3EA4}"/>
              </a:ext>
            </a:extLst>
          </p:cNvPr>
          <p:cNvSpPr txBox="1">
            <a:spLocks/>
          </p:cNvSpPr>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pic>
        <p:nvPicPr>
          <p:cNvPr id="8" name="Picture 7">
            <a:extLst>
              <a:ext uri="{FF2B5EF4-FFF2-40B4-BE49-F238E27FC236}">
                <a16:creationId xmlns:a16="http://schemas.microsoft.com/office/drawing/2014/main" id="{A4AABF0B-B6FD-4545-A72B-3135F7D90489}"/>
              </a:ext>
            </a:extLst>
          </p:cNvPr>
          <p:cNvPicPr>
            <a:picLocks noChangeAspect="1"/>
          </p:cNvPicPr>
          <p:nvPr userDrawn="1"/>
        </p:nvPicPr>
        <p:blipFill rotWithShape="1">
          <a:blip r:embed="rId4"/>
          <a:srcRect l="20748" t="18795" r="5180" b="7564"/>
          <a:stretch/>
        </p:blipFill>
        <p:spPr>
          <a:xfrm>
            <a:off x="0" y="-60960"/>
            <a:ext cx="12192000" cy="6928627"/>
          </a:xfrm>
          <a:prstGeom prst="rect">
            <a:avLst/>
          </a:prstGeom>
        </p:spPr>
      </p:pic>
    </p:spTree>
    <p:extLst>
      <p:ext uri="{BB962C8B-B14F-4D97-AF65-F5344CB8AC3E}">
        <p14:creationId xmlns:p14="http://schemas.microsoft.com/office/powerpoint/2010/main" val="34454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5280C1-1489-411E-A38D-E8E6DBE3F24C}"/>
              </a:ext>
            </a:extLst>
          </p:cNvPr>
          <p:cNvSpPr/>
          <p:nvPr userDrawn="1"/>
        </p:nvSpPr>
        <p:spPr>
          <a:xfrm>
            <a:off x="-255916" y="-50306"/>
            <a:ext cx="5439104" cy="210770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F5C7A-5A10-43B1-8DD8-DDAC0292E5E1}"/>
              </a:ext>
            </a:extLst>
          </p:cNvPr>
          <p:cNvSpPr>
            <a:spLocks noGrp="1"/>
          </p:cNvSpPr>
          <p:nvPr>
            <p:ph type="title"/>
          </p:nvPr>
        </p:nvSpPr>
        <p:spPr>
          <a:xfrm>
            <a:off x="839788" y="457200"/>
            <a:ext cx="3932237" cy="1600200"/>
          </a:xfrm>
        </p:spPr>
        <p:txBody>
          <a:bodyPr anchor="b"/>
          <a:lstStyle>
            <a:lvl1pPr>
              <a:defRPr sz="3200" b="1">
                <a:solidFill>
                  <a:schemeClr val="bg1"/>
                </a:solidFill>
                <a:latin typeface="Bookman Old Style" panose="0205060405050502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42268-8690-48F0-83ED-6BDD4FAA78F6}"/>
              </a:ext>
            </a:extLst>
          </p:cNvPr>
          <p:cNvSpPr>
            <a:spLocks noGrp="1"/>
          </p:cNvSpPr>
          <p:nvPr>
            <p:ph idx="1"/>
          </p:nvPr>
        </p:nvSpPr>
        <p:spPr>
          <a:xfrm>
            <a:off x="5183188" y="987425"/>
            <a:ext cx="6172200" cy="4873625"/>
          </a:xfrm>
        </p:spPr>
        <p:txBody>
          <a:bodyPr/>
          <a:lstStyle>
            <a:lvl1pPr>
              <a:defRPr sz="3200">
                <a:latin typeface="Bookman Old Style" panose="02050604050505020204" pitchFamily="18" charset="0"/>
              </a:defRPr>
            </a:lvl1pPr>
            <a:lvl2pPr>
              <a:defRPr sz="2800">
                <a:latin typeface="Bookman Old Style" panose="02050604050505020204" pitchFamily="18" charset="0"/>
              </a:defRPr>
            </a:lvl2pPr>
            <a:lvl3pPr>
              <a:defRPr sz="2400">
                <a:latin typeface="Bookman Old Style" panose="02050604050505020204" pitchFamily="18" charset="0"/>
              </a:defRPr>
            </a:lvl3pPr>
            <a:lvl4pPr>
              <a:defRPr sz="2000">
                <a:latin typeface="Bookman Old Style" panose="02050604050505020204" pitchFamily="18" charset="0"/>
              </a:defRPr>
            </a:lvl4pPr>
            <a:lvl5pPr>
              <a:defRPr sz="2000">
                <a:latin typeface="Bookman Old Style" panose="0205060405050502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2055F37C-C99F-41AF-94D1-EA766BC443CC}"/>
              </a:ext>
            </a:extLst>
          </p:cNvPr>
          <p:cNvPicPr/>
          <p:nvPr userDrawn="1"/>
        </p:nvPicPr>
        <p:blipFill rotWithShape="1">
          <a:blip r:embed="rId2" cstate="print">
            <a:extLst>
              <a:ext uri="{28A0092B-C50C-407E-A947-70E740481C1C}">
                <a14:useLocalDpi xmlns:a14="http://schemas.microsoft.com/office/drawing/2010/main" val="0"/>
              </a:ext>
            </a:extLst>
          </a:blip>
          <a:srcRect l="35593" r="8240"/>
          <a:stretch/>
        </p:blipFill>
        <p:spPr bwMode="auto">
          <a:xfrm>
            <a:off x="5305424" y="6121705"/>
            <a:ext cx="6048376" cy="652699"/>
          </a:xfrm>
          <a:prstGeom prst="rect">
            <a:avLst/>
          </a:prstGeom>
          <a:noFill/>
          <a:ln>
            <a:noFill/>
          </a:ln>
        </p:spPr>
      </p:pic>
      <p:sp>
        <p:nvSpPr>
          <p:cNvPr id="4" name="Text Placeholder 3">
            <a:extLst>
              <a:ext uri="{FF2B5EF4-FFF2-40B4-BE49-F238E27FC236}">
                <a16:creationId xmlns:a16="http://schemas.microsoft.com/office/drawing/2014/main" id="{07062DCA-5D02-4EC3-94E6-9FCCF3EB45DE}"/>
              </a:ext>
            </a:extLst>
          </p:cNvPr>
          <p:cNvSpPr>
            <a:spLocks noGrp="1"/>
          </p:cNvSpPr>
          <p:nvPr>
            <p:ph type="body" sz="half" idx="2"/>
          </p:nvPr>
        </p:nvSpPr>
        <p:spPr>
          <a:xfrm>
            <a:off x="839788" y="2057400"/>
            <a:ext cx="3932237" cy="3811588"/>
          </a:xfrm>
        </p:spPr>
        <p:txBody>
          <a:bodyPr/>
          <a:lstStyle>
            <a:lvl1pPr marL="0" indent="0">
              <a:buNone/>
              <a:defRPr sz="1600">
                <a:latin typeface="Bookman Old Style" panose="0205060405050502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a:extLst>
              <a:ext uri="{FF2B5EF4-FFF2-40B4-BE49-F238E27FC236}">
                <a16:creationId xmlns:a16="http://schemas.microsoft.com/office/drawing/2014/main" id="{FA123025-CF35-46DA-94D9-8843EC9E6F5F}"/>
              </a:ext>
            </a:extLst>
          </p:cNvPr>
          <p:cNvPicPr/>
          <p:nvPr userDrawn="1"/>
        </p:nvPicPr>
        <p:blipFill rotWithShape="1">
          <a:blip r:embed="rId2"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5" name="Table 4">
            <a:extLst>
              <a:ext uri="{FF2B5EF4-FFF2-40B4-BE49-F238E27FC236}">
                <a16:creationId xmlns:a16="http://schemas.microsoft.com/office/drawing/2014/main" id="{4F561051-7801-415F-BA6A-F3092A279A4A}"/>
              </a:ext>
            </a:extLst>
          </p:cNvPr>
          <p:cNvGraphicFramePr>
            <a:graphicFrameLocks noGrp="1"/>
          </p:cNvGraphicFramePr>
          <p:nvPr userDrawn="1">
            <p:extLst>
              <p:ext uri="{D42A27DB-BD31-4B8C-83A1-F6EECF244321}">
                <p14:modId xmlns:p14="http://schemas.microsoft.com/office/powerpoint/2010/main" val="1602640661"/>
              </p:ext>
            </p:extLst>
          </p:nvPr>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6" name="Slide Number Placeholder 5">
            <a:extLst>
              <a:ext uri="{FF2B5EF4-FFF2-40B4-BE49-F238E27FC236}">
                <a16:creationId xmlns:a16="http://schemas.microsoft.com/office/drawing/2014/main" id="{E9C63031-3624-4286-B50F-FB2777677955}"/>
              </a:ext>
            </a:extLst>
          </p:cNvPr>
          <p:cNvSpPr txBox="1">
            <a:spLocks/>
          </p:cNvSpPr>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pic>
        <p:nvPicPr>
          <p:cNvPr id="10" name="Picture 9">
            <a:extLst>
              <a:ext uri="{FF2B5EF4-FFF2-40B4-BE49-F238E27FC236}">
                <a16:creationId xmlns:a16="http://schemas.microsoft.com/office/drawing/2014/main" id="{3ECA384E-C222-4D62-B4A4-2A02A702E442}"/>
              </a:ext>
            </a:extLst>
          </p:cNvPr>
          <p:cNvPicPr/>
          <p:nvPr userDrawn="1"/>
        </p:nvPicPr>
        <p:blipFill rotWithShape="1">
          <a:blip r:embed="rId3" cstate="print">
            <a:extLst>
              <a:ext uri="{28A0092B-C50C-407E-A947-70E740481C1C}">
                <a14:useLocalDpi xmlns:a14="http://schemas.microsoft.com/office/drawing/2010/main" val="0"/>
              </a:ext>
            </a:extLst>
          </a:blip>
          <a:srcRect r="8240"/>
          <a:stretch/>
        </p:blipFill>
        <p:spPr bwMode="auto">
          <a:xfrm>
            <a:off x="1136650" y="6126048"/>
            <a:ext cx="5844398" cy="652699"/>
          </a:xfrm>
          <a:prstGeom prst="rect">
            <a:avLst/>
          </a:prstGeom>
          <a:noFill/>
          <a:ln>
            <a:noFill/>
          </a:ln>
        </p:spPr>
      </p:pic>
      <p:sp>
        <p:nvSpPr>
          <p:cNvPr id="12" name="Rectangle 11">
            <a:extLst>
              <a:ext uri="{FF2B5EF4-FFF2-40B4-BE49-F238E27FC236}">
                <a16:creationId xmlns:a16="http://schemas.microsoft.com/office/drawing/2014/main" id="{9A52FA44-0B67-413C-A8CE-27F1997D8FBE}"/>
              </a:ext>
            </a:extLst>
          </p:cNvPr>
          <p:cNvSpPr/>
          <p:nvPr userDrawn="1"/>
        </p:nvSpPr>
        <p:spPr>
          <a:xfrm>
            <a:off x="704850" y="6180214"/>
            <a:ext cx="952500" cy="63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66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25F8A5-A392-434F-8C58-95603D7085A3}"/>
              </a:ext>
            </a:extLst>
          </p:cNvPr>
          <p:cNvSpPr/>
          <p:nvPr userDrawn="1"/>
        </p:nvSpPr>
        <p:spPr>
          <a:xfrm>
            <a:off x="-255916" y="-50306"/>
            <a:ext cx="5439104" cy="2107706"/>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18F05-C9EC-4D76-96DA-55FFBE07664D}"/>
              </a:ext>
            </a:extLst>
          </p:cNvPr>
          <p:cNvSpPr>
            <a:spLocks noGrp="1"/>
          </p:cNvSpPr>
          <p:nvPr>
            <p:ph type="title"/>
          </p:nvPr>
        </p:nvSpPr>
        <p:spPr>
          <a:xfrm>
            <a:off x="839788" y="457200"/>
            <a:ext cx="3932237" cy="1600200"/>
          </a:xfrm>
        </p:spPr>
        <p:txBody>
          <a:bodyPr anchor="b"/>
          <a:lstStyle>
            <a:lvl1pPr>
              <a:defRPr sz="3200" b="1">
                <a:solidFill>
                  <a:schemeClr val="bg1"/>
                </a:solidFill>
                <a:latin typeface="Bookman Old Style" panose="02050604050505020204" pitchFamily="18"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6922A36-F9B7-4010-8E96-624CA16FD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0F92C17-8901-4CB9-B051-477BB17691AE}"/>
              </a:ext>
            </a:extLst>
          </p:cNvPr>
          <p:cNvSpPr>
            <a:spLocks noGrp="1"/>
          </p:cNvSpPr>
          <p:nvPr>
            <p:ph type="body" sz="half" idx="2"/>
          </p:nvPr>
        </p:nvSpPr>
        <p:spPr>
          <a:xfrm>
            <a:off x="839788" y="2057400"/>
            <a:ext cx="3932237" cy="3811588"/>
          </a:xfrm>
        </p:spPr>
        <p:txBody>
          <a:bodyPr/>
          <a:lstStyle>
            <a:lvl1pPr marL="0" indent="0">
              <a:buNone/>
              <a:defRPr sz="1600">
                <a:latin typeface="Bookman Old Style" panose="0205060405050502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1221D11C-78FB-4354-AD73-50A9B9AF2CEE}"/>
              </a:ext>
            </a:extLst>
          </p:cNvPr>
          <p:cNvPicPr/>
          <p:nvPr userDrawn="1"/>
        </p:nvPicPr>
        <p:blipFill rotWithShape="1">
          <a:blip r:embed="rId2" cstate="print">
            <a:extLst>
              <a:ext uri="{28A0092B-C50C-407E-A947-70E740481C1C}">
                <a14:useLocalDpi xmlns:a14="http://schemas.microsoft.com/office/drawing/2010/main" val="0"/>
              </a:ext>
            </a:extLst>
          </a:blip>
          <a:srcRect l="35593" r="8240"/>
          <a:stretch/>
        </p:blipFill>
        <p:spPr bwMode="auto">
          <a:xfrm>
            <a:off x="5305424" y="6121705"/>
            <a:ext cx="6048376" cy="652699"/>
          </a:xfrm>
          <a:prstGeom prst="rect">
            <a:avLst/>
          </a:prstGeom>
          <a:noFill/>
          <a:ln>
            <a:noFill/>
          </a:ln>
        </p:spPr>
      </p:pic>
      <p:pic>
        <p:nvPicPr>
          <p:cNvPr id="13" name="Picture 12">
            <a:extLst>
              <a:ext uri="{FF2B5EF4-FFF2-40B4-BE49-F238E27FC236}">
                <a16:creationId xmlns:a16="http://schemas.microsoft.com/office/drawing/2014/main" id="{193511D9-BF0E-47F0-9471-6EF44EA53FB9}"/>
              </a:ext>
            </a:extLst>
          </p:cNvPr>
          <p:cNvPicPr/>
          <p:nvPr userDrawn="1"/>
        </p:nvPicPr>
        <p:blipFill rotWithShape="1">
          <a:blip r:embed="rId2" cstate="print">
            <a:extLst>
              <a:ext uri="{28A0092B-C50C-407E-A947-70E740481C1C}">
                <a14:useLocalDpi xmlns:a14="http://schemas.microsoft.com/office/drawing/2010/main" val="0"/>
              </a:ext>
            </a:extLst>
          </a:blip>
          <a:srcRect r="8240"/>
          <a:stretch/>
        </p:blipFill>
        <p:spPr bwMode="auto">
          <a:xfrm>
            <a:off x="920146" y="6124847"/>
            <a:ext cx="5910534" cy="652699"/>
          </a:xfrm>
          <a:prstGeom prst="rect">
            <a:avLst/>
          </a:prstGeom>
          <a:noFill/>
          <a:ln>
            <a:noFill/>
          </a:ln>
        </p:spPr>
      </p:pic>
      <p:graphicFrame>
        <p:nvGraphicFramePr>
          <p:cNvPr id="5" name="Table 4">
            <a:extLst>
              <a:ext uri="{FF2B5EF4-FFF2-40B4-BE49-F238E27FC236}">
                <a16:creationId xmlns:a16="http://schemas.microsoft.com/office/drawing/2014/main" id="{E2215EB6-F94A-489C-A058-65516DDAF546}"/>
              </a:ext>
            </a:extLst>
          </p:cNvPr>
          <p:cNvGraphicFramePr>
            <a:graphicFrameLocks noGrp="1"/>
          </p:cNvGraphicFramePr>
          <p:nvPr userDrawn="1">
            <p:extLst>
              <p:ext uri="{D42A27DB-BD31-4B8C-83A1-F6EECF244321}">
                <p14:modId xmlns:p14="http://schemas.microsoft.com/office/powerpoint/2010/main" val="1602640661"/>
              </p:ext>
            </p:extLst>
          </p:nvPr>
        </p:nvGraphicFramePr>
        <p:xfrm>
          <a:off x="8814388" y="6455764"/>
          <a:ext cx="1979930" cy="274320"/>
        </p:xfrm>
        <a:graphic>
          <a:graphicData uri="http://schemas.openxmlformats.org/drawingml/2006/table">
            <a:tbl>
              <a:tblPr firstRow="1" firstCol="1" bandRow="1">
                <a:tableStyleId>{5C22544A-7EE6-4342-B048-85BDC9FD1C3A}</a:tableStyleId>
              </a:tblPr>
              <a:tblGrid>
                <a:gridCol w="600075">
                  <a:extLst>
                    <a:ext uri="{9D8B030D-6E8A-4147-A177-3AD203B41FA5}">
                      <a16:colId xmlns:a16="http://schemas.microsoft.com/office/drawing/2014/main" val="3607867774"/>
                    </a:ext>
                  </a:extLst>
                </a:gridCol>
                <a:gridCol w="758190">
                  <a:extLst>
                    <a:ext uri="{9D8B030D-6E8A-4147-A177-3AD203B41FA5}">
                      <a16:colId xmlns:a16="http://schemas.microsoft.com/office/drawing/2014/main" val="4117124283"/>
                    </a:ext>
                  </a:extLst>
                </a:gridCol>
                <a:gridCol w="367030">
                  <a:extLst>
                    <a:ext uri="{9D8B030D-6E8A-4147-A177-3AD203B41FA5}">
                      <a16:colId xmlns:a16="http://schemas.microsoft.com/office/drawing/2014/main" val="2608824085"/>
                    </a:ext>
                  </a:extLst>
                </a:gridCol>
                <a:gridCol w="254635">
                  <a:extLst>
                    <a:ext uri="{9D8B030D-6E8A-4147-A177-3AD203B41FA5}">
                      <a16:colId xmlns:a16="http://schemas.microsoft.com/office/drawing/2014/main" val="338560744"/>
                    </a:ext>
                  </a:extLst>
                </a:gridCol>
              </a:tblGrid>
              <a:tr h="0">
                <a:tc gridSpan="4">
                  <a:txBody>
                    <a:bodyPr/>
                    <a:lstStyle/>
                    <a:p>
                      <a:pPr marL="0" marR="0" algn="ct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Presentation Template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r">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0"/>
                        </a:spcBef>
                        <a:spcAft>
                          <a:spcPts val="0"/>
                        </a:spcAft>
                        <a:tabLst>
                          <a:tab pos="2971800" algn="ctr"/>
                          <a:tab pos="5943600" algn="r"/>
                        </a:tabLs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037135"/>
                  </a:ext>
                </a:extLst>
              </a:tr>
              <a:tr h="0">
                <a:tc>
                  <a:txBody>
                    <a:bodyPr/>
                    <a:lstStyle/>
                    <a:p>
                      <a:pPr marL="0" marR="0" algn="r">
                        <a:spcBef>
                          <a:spcPts val="0"/>
                        </a:spcBef>
                        <a:spcAft>
                          <a:spcPts val="0"/>
                        </a:spcAft>
                        <a:tabLst>
                          <a:tab pos="2971800" algn="ctr"/>
                          <a:tab pos="5943600" algn="r"/>
                        </a:tabLst>
                      </a:pPr>
                      <a:r>
                        <a:rPr lang="en-US" sz="700" b="0" dirty="0">
                          <a:solidFill>
                            <a:schemeClr val="tx1"/>
                          </a:solidFill>
                          <a:effectLst/>
                          <a:latin typeface="Bookman Old Style" panose="02050604050505020204" pitchFamily="18" charset="0"/>
                        </a:rPr>
                        <a:t>As of:</a:t>
                      </a:r>
                      <a:endParaRPr lang="en-US" sz="11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2971800" algn="ctr"/>
                          <a:tab pos="5943600" algn="r"/>
                        </a:tabLst>
                      </a:pPr>
                      <a:r>
                        <a:rPr lang="en-US" sz="700" b="1" dirty="0">
                          <a:solidFill>
                            <a:schemeClr val="tx1"/>
                          </a:solidFill>
                          <a:effectLst/>
                          <a:latin typeface="Bookman Old Style" panose="02050604050505020204" pitchFamily="18" charset="0"/>
                        </a:rPr>
                        <a:t>Aug 10,2020</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spcBef>
                          <a:spcPts val="0"/>
                        </a:spcBef>
                        <a:spcAft>
                          <a:spcPts val="0"/>
                        </a:spcAft>
                        <a:tabLst>
                          <a:tab pos="2971800" algn="ctr"/>
                          <a:tab pos="5943600" algn="r"/>
                        </a:tabLst>
                      </a:pPr>
                      <a:r>
                        <a:rPr lang="en-US" sz="700" dirty="0">
                          <a:solidFill>
                            <a:schemeClr val="tx1"/>
                          </a:solidFill>
                          <a:effectLst/>
                          <a:latin typeface="Bookman Old Style" panose="02050604050505020204" pitchFamily="18" charset="0"/>
                        </a:rPr>
                        <a:t>Page:</a:t>
                      </a:r>
                      <a:endParaRPr lang="en-US" sz="1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2971800" algn="ctr"/>
                          <a:tab pos="5943600" algn="r"/>
                        </a:tabLst>
                      </a:pP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909291"/>
                  </a:ext>
                </a:extLst>
              </a:tr>
            </a:tbl>
          </a:graphicData>
        </a:graphic>
      </p:graphicFrame>
      <p:sp>
        <p:nvSpPr>
          <p:cNvPr id="6" name="Slide Number Placeholder 5">
            <a:extLst>
              <a:ext uri="{FF2B5EF4-FFF2-40B4-BE49-F238E27FC236}">
                <a16:creationId xmlns:a16="http://schemas.microsoft.com/office/drawing/2014/main" id="{6C55F3F1-8B45-4D78-B082-82D3808260D9}"/>
              </a:ext>
            </a:extLst>
          </p:cNvPr>
          <p:cNvSpPr txBox="1">
            <a:spLocks/>
          </p:cNvSpPr>
          <p:nvPr userDrawn="1"/>
        </p:nvSpPr>
        <p:spPr>
          <a:xfrm>
            <a:off x="10418552" y="6450098"/>
            <a:ext cx="414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A6D72F-D5D8-40ED-8A86-6B759318CC63}" type="slidenum">
              <a:rPr lang="en-US" sz="1000" smtClean="0"/>
              <a:pPr/>
              <a:t>‹#›</a:t>
            </a:fld>
            <a:endParaRPr lang="en-US" dirty="0"/>
          </a:p>
        </p:txBody>
      </p:sp>
    </p:spTree>
    <p:extLst>
      <p:ext uri="{BB962C8B-B14F-4D97-AF65-F5344CB8AC3E}">
        <p14:creationId xmlns:p14="http://schemas.microsoft.com/office/powerpoint/2010/main" val="377401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CCF0F-3F45-471D-ACAC-E5B0AD871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09771F-D520-4C00-9BCD-18A7F83DA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E1BB5-05AE-4E9B-B9F0-714A90E44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61A2A-A924-49B0-9433-0FCD3D5333F9}" type="datetimeFigureOut">
              <a:rPr lang="en-US" smtClean="0"/>
              <a:t>8/3/2022</a:t>
            </a:fld>
            <a:endParaRPr lang="en-US"/>
          </a:p>
        </p:txBody>
      </p:sp>
      <p:sp>
        <p:nvSpPr>
          <p:cNvPr id="5" name="Footer Placeholder 4">
            <a:extLst>
              <a:ext uri="{FF2B5EF4-FFF2-40B4-BE49-F238E27FC236}">
                <a16:creationId xmlns:a16="http://schemas.microsoft.com/office/drawing/2014/main" id="{E777FF29-AE11-4062-A8D4-A1CCAF0B5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A08604-D03B-4DB5-86DB-9F09EF259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6D72F-D5D8-40ED-8A86-6B759318CC63}" type="slidenum">
              <a:rPr lang="en-US" smtClean="0"/>
              <a:t>‹#›</a:t>
            </a:fld>
            <a:endParaRPr lang="en-US"/>
          </a:p>
        </p:txBody>
      </p:sp>
    </p:spTree>
    <p:extLst>
      <p:ext uri="{BB962C8B-B14F-4D97-AF65-F5344CB8AC3E}">
        <p14:creationId xmlns:p14="http://schemas.microsoft.com/office/powerpoint/2010/main" val="415627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2C8-2D8F-48CA-AE6D-80D45A3DC011}"/>
              </a:ext>
            </a:extLst>
          </p:cNvPr>
          <p:cNvSpPr>
            <a:spLocks noGrp="1"/>
          </p:cNvSpPr>
          <p:nvPr>
            <p:ph type="ctrTitle"/>
          </p:nvPr>
        </p:nvSpPr>
        <p:spPr>
          <a:xfrm>
            <a:off x="3677920" y="685991"/>
            <a:ext cx="9286240" cy="4028249"/>
          </a:xfrm>
        </p:spPr>
        <p:txBody>
          <a:bodyPr>
            <a:normAutofit/>
          </a:bodyPr>
          <a:lstStyle/>
          <a:p>
            <a:r>
              <a:rPr lang="en-US" sz="5400" dirty="0"/>
              <a:t>The Policy &amp; Legal Framework of School-Based Management</a:t>
            </a:r>
          </a:p>
        </p:txBody>
      </p:sp>
      <p:sp>
        <p:nvSpPr>
          <p:cNvPr id="5" name="Subtitle 4">
            <a:extLst>
              <a:ext uri="{FF2B5EF4-FFF2-40B4-BE49-F238E27FC236}">
                <a16:creationId xmlns:a16="http://schemas.microsoft.com/office/drawing/2014/main" id="{801F8431-69BE-2B31-4E9D-6327ACCDA84C}"/>
              </a:ext>
            </a:extLst>
          </p:cNvPr>
          <p:cNvSpPr>
            <a:spLocks noGrp="1"/>
          </p:cNvSpPr>
          <p:nvPr>
            <p:ph type="subTitle" idx="1"/>
          </p:nvPr>
        </p:nvSpPr>
        <p:spPr>
          <a:xfrm>
            <a:off x="5155336" y="4714240"/>
            <a:ext cx="5776824" cy="1015970"/>
          </a:xfrm>
        </p:spPr>
        <p:txBody>
          <a:bodyPr/>
          <a:lstStyle/>
          <a:p>
            <a:r>
              <a:rPr lang="en-US" dirty="0"/>
              <a:t>MIAH DAPHNIE B. BUENAFE</a:t>
            </a:r>
          </a:p>
          <a:p>
            <a:r>
              <a:rPr lang="en-US" dirty="0"/>
              <a:t>SEPS, SMME &amp; SMN</a:t>
            </a:r>
          </a:p>
          <a:p>
            <a:endParaRPr lang="en-US" dirty="0"/>
          </a:p>
        </p:txBody>
      </p:sp>
    </p:spTree>
    <p:extLst>
      <p:ext uri="{BB962C8B-B14F-4D97-AF65-F5344CB8AC3E}">
        <p14:creationId xmlns:p14="http://schemas.microsoft.com/office/powerpoint/2010/main" val="90747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2CC8-401B-4D4F-AEED-D4F97DB41D1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5CF6B5B-179E-400F-9860-56DB11695B09}"/>
              </a:ext>
            </a:extLst>
          </p:cNvPr>
          <p:cNvGraphicFramePr>
            <a:graphicFrameLocks noGrp="1"/>
          </p:cNvGraphicFramePr>
          <p:nvPr>
            <p:ph idx="1"/>
            <p:extLst>
              <p:ext uri="{D42A27DB-BD31-4B8C-83A1-F6EECF244321}">
                <p14:modId xmlns:p14="http://schemas.microsoft.com/office/powerpoint/2010/main" val="1207248450"/>
              </p:ext>
            </p:extLst>
          </p:nvPr>
        </p:nvGraphicFramePr>
        <p:xfrm>
          <a:off x="0" y="719681"/>
          <a:ext cx="12192000" cy="5187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1FF040B-358F-4155-9498-BDCE9E11C380}"/>
              </a:ext>
            </a:extLst>
          </p:cNvPr>
          <p:cNvSpPr txBox="1"/>
          <p:nvPr/>
        </p:nvSpPr>
        <p:spPr>
          <a:xfrm>
            <a:off x="838200" y="719681"/>
            <a:ext cx="10515600" cy="4001095"/>
          </a:xfrm>
          <a:prstGeom prst="rect">
            <a:avLst/>
          </a:prstGeom>
          <a:noFill/>
        </p:spPr>
        <p:txBody>
          <a:bodyPr wrap="square" rtlCol="0">
            <a:spAutoFit/>
          </a:bodyPr>
          <a:lstStyle/>
          <a:p>
            <a:endParaRPr lang="en-US" sz="3000" i="1" dirty="0"/>
          </a:p>
          <a:p>
            <a:r>
              <a:rPr lang="en-US" sz="3200" i="1" dirty="0">
                <a:latin typeface="Bookman Old Style" panose="02050604050505020204" pitchFamily="18" charset="0"/>
              </a:rPr>
              <a:t>Governance of basic education shall begin at the national level. It is at the regions, divisions, schools, and learning centers-herein referred to as the field offices- where the policy and principle for the governance of basic education shall be translated into programs, projects, and services developed, adapted, and offered to fit local needs.</a:t>
            </a:r>
          </a:p>
        </p:txBody>
      </p:sp>
    </p:spTree>
    <p:extLst>
      <p:ext uri="{BB962C8B-B14F-4D97-AF65-F5344CB8AC3E}">
        <p14:creationId xmlns:p14="http://schemas.microsoft.com/office/powerpoint/2010/main" val="9586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2CC8-401B-4D4F-AEED-D4F97DB41D1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5CF6B5B-179E-400F-9860-56DB11695B09}"/>
              </a:ext>
            </a:extLst>
          </p:cNvPr>
          <p:cNvGraphicFramePr>
            <a:graphicFrameLocks noGrp="1"/>
          </p:cNvGraphicFramePr>
          <p:nvPr>
            <p:ph idx="1"/>
            <p:extLst>
              <p:ext uri="{D42A27DB-BD31-4B8C-83A1-F6EECF244321}">
                <p14:modId xmlns:p14="http://schemas.microsoft.com/office/powerpoint/2010/main" val="1892300224"/>
              </p:ext>
            </p:extLst>
          </p:nvPr>
        </p:nvGraphicFramePr>
        <p:xfrm>
          <a:off x="0" y="365125"/>
          <a:ext cx="12192000" cy="5542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1FF040B-358F-4155-9498-BDCE9E11C380}"/>
              </a:ext>
            </a:extLst>
          </p:cNvPr>
          <p:cNvSpPr txBox="1"/>
          <p:nvPr/>
        </p:nvSpPr>
        <p:spPr>
          <a:xfrm>
            <a:off x="462337" y="719681"/>
            <a:ext cx="11085816" cy="4031873"/>
          </a:xfrm>
          <a:prstGeom prst="rect">
            <a:avLst/>
          </a:prstGeom>
          <a:noFill/>
        </p:spPr>
        <p:txBody>
          <a:bodyPr wrap="square" rtlCol="0">
            <a:spAutoFit/>
          </a:bodyPr>
          <a:lstStyle/>
          <a:p>
            <a:r>
              <a:rPr lang="en-US" sz="3200" i="1" dirty="0">
                <a:latin typeface="Bookman Old Style" panose="02050604050505020204" pitchFamily="18" charset="0"/>
              </a:rPr>
              <a:t>The State shall encourage local initiatives for improving the quality of basic education. The state shall ensure that the values, needs, and aspirations of a school community are reflected in the program of education for the children, out-of-school youth, and adult learners. School and learning centers shall be empowered to make decisions on what is best for the learners they serve.</a:t>
            </a:r>
          </a:p>
        </p:txBody>
      </p:sp>
    </p:spTree>
    <p:extLst>
      <p:ext uri="{BB962C8B-B14F-4D97-AF65-F5344CB8AC3E}">
        <p14:creationId xmlns:p14="http://schemas.microsoft.com/office/powerpoint/2010/main" val="191601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F858-0743-42CD-AA43-0DF4455EE23A}"/>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1C681EC1-5A51-43C7-BAE2-D787DA77B42A}"/>
              </a:ext>
            </a:extLst>
          </p:cNvPr>
          <p:cNvGraphicFramePr>
            <a:graphicFrameLocks noGrp="1"/>
          </p:cNvGraphicFramePr>
          <p:nvPr>
            <p:ph idx="1"/>
            <p:extLst>
              <p:ext uri="{D42A27DB-BD31-4B8C-83A1-F6EECF244321}">
                <p14:modId xmlns:p14="http://schemas.microsoft.com/office/powerpoint/2010/main" val="3172777706"/>
              </p:ext>
            </p:extLst>
          </p:nvPr>
        </p:nvGraphicFramePr>
        <p:xfrm>
          <a:off x="838200" y="1068512"/>
          <a:ext cx="10515600" cy="505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96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E86C2F8-A0BC-44D9-B4E1-45BF948D2441}"/>
              </a:ext>
            </a:extLst>
          </p:cNvPr>
          <p:cNvGraphicFramePr>
            <a:graphicFrameLocks noGrp="1"/>
          </p:cNvGraphicFramePr>
          <p:nvPr>
            <p:ph idx="1"/>
            <p:extLst>
              <p:ext uri="{D42A27DB-BD31-4B8C-83A1-F6EECF244321}">
                <p14:modId xmlns:p14="http://schemas.microsoft.com/office/powerpoint/2010/main" val="119971904"/>
              </p:ext>
            </p:extLst>
          </p:nvPr>
        </p:nvGraphicFramePr>
        <p:xfrm>
          <a:off x="0" y="369870"/>
          <a:ext cx="12192000" cy="5969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8FD98E4C-6C56-462D-A602-78FE0C2FF546}"/>
              </a:ext>
            </a:extLst>
          </p:cNvPr>
          <p:cNvSpPr>
            <a:spLocks noGrp="1"/>
          </p:cNvSpPr>
          <p:nvPr>
            <p:ph type="title"/>
          </p:nvPr>
        </p:nvSpPr>
        <p:spPr>
          <a:xfrm>
            <a:off x="838200" y="365125"/>
            <a:ext cx="10515600" cy="1325563"/>
          </a:xfrm>
        </p:spPr>
        <p:txBody>
          <a:bodyPr>
            <a:normAutofit/>
          </a:bodyPr>
          <a:lstStyle/>
          <a:p>
            <a:r>
              <a:rPr lang="en-US" sz="3200" dirty="0"/>
              <a:t>Development of the SBM Model under TEEP</a:t>
            </a:r>
          </a:p>
        </p:txBody>
      </p:sp>
    </p:spTree>
    <p:extLst>
      <p:ext uri="{BB962C8B-B14F-4D97-AF65-F5344CB8AC3E}">
        <p14:creationId xmlns:p14="http://schemas.microsoft.com/office/powerpoint/2010/main" val="354940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7E9414F-673A-405F-B123-B8715A49F416}"/>
              </a:ext>
            </a:extLst>
          </p:cNvPr>
          <p:cNvGraphicFramePr>
            <a:graphicFrameLocks noGrp="1"/>
          </p:cNvGraphicFramePr>
          <p:nvPr>
            <p:ph idx="1"/>
            <p:extLst>
              <p:ext uri="{D42A27DB-BD31-4B8C-83A1-F6EECF244321}">
                <p14:modId xmlns:p14="http://schemas.microsoft.com/office/powerpoint/2010/main" val="2784164925"/>
              </p:ext>
            </p:extLst>
          </p:nvPr>
        </p:nvGraphicFramePr>
        <p:xfrm>
          <a:off x="0" y="1809662"/>
          <a:ext cx="11928297" cy="528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C565147-A3A3-434F-8A1E-48C7BEF14C6D}"/>
              </a:ext>
            </a:extLst>
          </p:cNvPr>
          <p:cNvSpPr>
            <a:spLocks noGrp="1"/>
          </p:cNvSpPr>
          <p:nvPr>
            <p:ph type="title"/>
          </p:nvPr>
        </p:nvSpPr>
        <p:spPr>
          <a:xfrm>
            <a:off x="838200" y="365125"/>
            <a:ext cx="10515600" cy="1325563"/>
          </a:xfrm>
        </p:spPr>
        <p:txBody>
          <a:bodyPr>
            <a:normAutofit/>
          </a:bodyPr>
          <a:lstStyle/>
          <a:p>
            <a:r>
              <a:rPr lang="en-US" sz="3200" dirty="0"/>
              <a:t>Development of the SBM Model under TEEP</a:t>
            </a:r>
          </a:p>
        </p:txBody>
      </p:sp>
      <p:sp>
        <p:nvSpPr>
          <p:cNvPr id="8" name="TextBox 7">
            <a:extLst>
              <a:ext uri="{FF2B5EF4-FFF2-40B4-BE49-F238E27FC236}">
                <a16:creationId xmlns:a16="http://schemas.microsoft.com/office/drawing/2014/main" id="{6FCEA914-BE38-431C-BDF0-3C9C4BC7556D}"/>
              </a:ext>
            </a:extLst>
          </p:cNvPr>
          <p:cNvSpPr txBox="1"/>
          <p:nvPr/>
        </p:nvSpPr>
        <p:spPr>
          <a:xfrm>
            <a:off x="838198" y="1699994"/>
            <a:ext cx="10515600" cy="707886"/>
          </a:xfrm>
          <a:prstGeom prst="rect">
            <a:avLst/>
          </a:prstGeom>
          <a:noFill/>
        </p:spPr>
        <p:txBody>
          <a:bodyPr wrap="square">
            <a:spAutoFit/>
          </a:bodyPr>
          <a:lstStyle/>
          <a:p>
            <a:r>
              <a:rPr lang="en-US" sz="2000" dirty="0">
                <a:latin typeface="Bookman Old Style" panose="02050604050505020204" pitchFamily="18" charset="0"/>
              </a:rPr>
              <a:t>The project supports the goal of improving the quality of elementary education and specifically aims to:</a:t>
            </a:r>
          </a:p>
        </p:txBody>
      </p:sp>
    </p:spTree>
    <p:extLst>
      <p:ext uri="{BB962C8B-B14F-4D97-AF65-F5344CB8AC3E}">
        <p14:creationId xmlns:p14="http://schemas.microsoft.com/office/powerpoint/2010/main" val="343902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3FBE-7CA7-47F0-B450-7A608D812703}"/>
              </a:ext>
            </a:extLst>
          </p:cNvPr>
          <p:cNvSpPr>
            <a:spLocks noGrp="1"/>
          </p:cNvSpPr>
          <p:nvPr>
            <p:ph type="title"/>
          </p:nvPr>
        </p:nvSpPr>
        <p:spPr/>
        <p:txBody>
          <a:bodyPr/>
          <a:lstStyle/>
          <a:p>
            <a:r>
              <a:rPr lang="en-US" dirty="0"/>
              <a:t>Reform Thrust of SBM</a:t>
            </a:r>
          </a:p>
        </p:txBody>
      </p:sp>
      <p:graphicFrame>
        <p:nvGraphicFramePr>
          <p:cNvPr id="6" name="Content Placeholder 5">
            <a:extLst>
              <a:ext uri="{FF2B5EF4-FFF2-40B4-BE49-F238E27FC236}">
                <a16:creationId xmlns:a16="http://schemas.microsoft.com/office/drawing/2014/main" id="{68B83EC9-8983-42D5-8D0B-19B4DF343754}"/>
              </a:ext>
            </a:extLst>
          </p:cNvPr>
          <p:cNvGraphicFramePr>
            <a:graphicFrameLocks noGrp="1"/>
          </p:cNvGraphicFramePr>
          <p:nvPr>
            <p:ph idx="1"/>
            <p:extLst>
              <p:ext uri="{D42A27DB-BD31-4B8C-83A1-F6EECF244321}">
                <p14:modId xmlns:p14="http://schemas.microsoft.com/office/powerpoint/2010/main" val="3107167744"/>
              </p:ext>
            </p:extLst>
          </p:nvPr>
        </p:nvGraphicFramePr>
        <p:xfrm>
          <a:off x="0" y="1489753"/>
          <a:ext cx="12192000" cy="470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9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3FBE-7CA7-47F0-B450-7A608D812703}"/>
              </a:ext>
            </a:extLst>
          </p:cNvPr>
          <p:cNvSpPr>
            <a:spLocks noGrp="1"/>
          </p:cNvSpPr>
          <p:nvPr>
            <p:ph type="title"/>
          </p:nvPr>
        </p:nvSpPr>
        <p:spPr/>
        <p:txBody>
          <a:bodyPr/>
          <a:lstStyle/>
          <a:p>
            <a:r>
              <a:rPr lang="en-US" dirty="0"/>
              <a:t>Reform Thrust of SBM</a:t>
            </a:r>
          </a:p>
        </p:txBody>
      </p:sp>
      <p:graphicFrame>
        <p:nvGraphicFramePr>
          <p:cNvPr id="6" name="Content Placeholder 5">
            <a:extLst>
              <a:ext uri="{FF2B5EF4-FFF2-40B4-BE49-F238E27FC236}">
                <a16:creationId xmlns:a16="http://schemas.microsoft.com/office/drawing/2014/main" id="{68B83EC9-8983-42D5-8D0B-19B4DF343754}"/>
              </a:ext>
            </a:extLst>
          </p:cNvPr>
          <p:cNvGraphicFramePr>
            <a:graphicFrameLocks noGrp="1"/>
          </p:cNvGraphicFramePr>
          <p:nvPr>
            <p:ph idx="1"/>
            <p:extLst>
              <p:ext uri="{D42A27DB-BD31-4B8C-83A1-F6EECF244321}">
                <p14:modId xmlns:p14="http://schemas.microsoft.com/office/powerpoint/2010/main" val="3911890030"/>
              </p:ext>
            </p:extLst>
          </p:nvPr>
        </p:nvGraphicFramePr>
        <p:xfrm>
          <a:off x="0" y="1489753"/>
          <a:ext cx="12192000" cy="470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86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C9F1-4EA6-43A2-AFBF-6BC8D584094F}"/>
              </a:ext>
            </a:extLst>
          </p:cNvPr>
          <p:cNvSpPr>
            <a:spLocks noGrp="1"/>
          </p:cNvSpPr>
          <p:nvPr>
            <p:ph type="title"/>
          </p:nvPr>
        </p:nvSpPr>
        <p:spPr/>
        <p:txBody>
          <a:bodyPr/>
          <a:lstStyle/>
          <a:p>
            <a:r>
              <a:rPr lang="en-US" dirty="0"/>
              <a:t>Objectives of SBM</a:t>
            </a:r>
          </a:p>
        </p:txBody>
      </p:sp>
      <p:sp>
        <p:nvSpPr>
          <p:cNvPr id="3" name="Content Placeholder 2">
            <a:extLst>
              <a:ext uri="{FF2B5EF4-FFF2-40B4-BE49-F238E27FC236}">
                <a16:creationId xmlns:a16="http://schemas.microsoft.com/office/drawing/2014/main" id="{92C9068A-7164-4120-96A9-C92D591EE18F}"/>
              </a:ext>
            </a:extLst>
          </p:cNvPr>
          <p:cNvSpPr>
            <a:spLocks noGrp="1"/>
          </p:cNvSpPr>
          <p:nvPr>
            <p:ph idx="1"/>
          </p:nvPr>
        </p:nvSpPr>
        <p:spPr>
          <a:xfrm>
            <a:off x="838201" y="1847850"/>
            <a:ext cx="4749799" cy="4273855"/>
          </a:xfrm>
          <a:solidFill>
            <a:schemeClr val="accent2">
              <a:lumMod val="40000"/>
              <a:lumOff val="60000"/>
            </a:schemeClr>
          </a:solidFill>
        </p:spPr>
        <p:txBody>
          <a:bodyPr>
            <a:normAutofit/>
          </a:bodyPr>
          <a:lstStyle/>
          <a:p>
            <a:r>
              <a:rPr lang="en-US" sz="3200" dirty="0"/>
              <a:t>Empower the school heads to lead their teachers and students through reforms which lead to higher learning outcomes</a:t>
            </a:r>
          </a:p>
        </p:txBody>
      </p:sp>
      <p:sp>
        <p:nvSpPr>
          <p:cNvPr id="4" name="Content Placeholder 2">
            <a:extLst>
              <a:ext uri="{FF2B5EF4-FFF2-40B4-BE49-F238E27FC236}">
                <a16:creationId xmlns:a16="http://schemas.microsoft.com/office/drawing/2014/main" id="{FEBA067A-1243-4DF0-AB1D-6A3AFF69BDD2}"/>
              </a:ext>
            </a:extLst>
          </p:cNvPr>
          <p:cNvSpPr txBox="1">
            <a:spLocks/>
          </p:cNvSpPr>
          <p:nvPr/>
        </p:nvSpPr>
        <p:spPr>
          <a:xfrm>
            <a:off x="6416041" y="1847849"/>
            <a:ext cx="4749799" cy="4273855"/>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Bring resources, including funds, down to the control of schools to spur change, in line with decentralization</a:t>
            </a:r>
          </a:p>
        </p:txBody>
      </p:sp>
    </p:spTree>
    <p:extLst>
      <p:ext uri="{BB962C8B-B14F-4D97-AF65-F5344CB8AC3E}">
        <p14:creationId xmlns:p14="http://schemas.microsoft.com/office/powerpoint/2010/main" val="65165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C9F1-4EA6-43A2-AFBF-6BC8D584094F}"/>
              </a:ext>
            </a:extLst>
          </p:cNvPr>
          <p:cNvSpPr>
            <a:spLocks noGrp="1"/>
          </p:cNvSpPr>
          <p:nvPr>
            <p:ph type="title"/>
          </p:nvPr>
        </p:nvSpPr>
        <p:spPr/>
        <p:txBody>
          <a:bodyPr/>
          <a:lstStyle/>
          <a:p>
            <a:r>
              <a:rPr lang="en-US" dirty="0"/>
              <a:t>Objectives of SBM</a:t>
            </a:r>
          </a:p>
        </p:txBody>
      </p:sp>
      <p:sp>
        <p:nvSpPr>
          <p:cNvPr id="3" name="Content Placeholder 2">
            <a:extLst>
              <a:ext uri="{FF2B5EF4-FFF2-40B4-BE49-F238E27FC236}">
                <a16:creationId xmlns:a16="http://schemas.microsoft.com/office/drawing/2014/main" id="{92C9068A-7164-4120-96A9-C92D591EE18F}"/>
              </a:ext>
            </a:extLst>
          </p:cNvPr>
          <p:cNvSpPr>
            <a:spLocks noGrp="1"/>
          </p:cNvSpPr>
          <p:nvPr>
            <p:ph idx="1"/>
          </p:nvPr>
        </p:nvSpPr>
        <p:spPr>
          <a:xfrm>
            <a:off x="838201" y="1847850"/>
            <a:ext cx="4749799" cy="4273855"/>
          </a:xfrm>
          <a:solidFill>
            <a:schemeClr val="accent2">
              <a:lumMod val="40000"/>
              <a:lumOff val="60000"/>
            </a:schemeClr>
          </a:solidFill>
        </p:spPr>
        <p:txBody>
          <a:bodyPr>
            <a:normAutofit/>
          </a:bodyPr>
          <a:lstStyle/>
          <a:p>
            <a:r>
              <a:rPr lang="en-US" sz="3200" dirty="0"/>
              <a:t>Strengthen partnership with communities as well as local government units to invest time, money and effort in making the school a better place to learn</a:t>
            </a:r>
          </a:p>
        </p:txBody>
      </p:sp>
      <p:sp>
        <p:nvSpPr>
          <p:cNvPr id="4" name="Content Placeholder 2">
            <a:extLst>
              <a:ext uri="{FF2B5EF4-FFF2-40B4-BE49-F238E27FC236}">
                <a16:creationId xmlns:a16="http://schemas.microsoft.com/office/drawing/2014/main" id="{FEBA067A-1243-4DF0-AB1D-6A3AFF69BDD2}"/>
              </a:ext>
            </a:extLst>
          </p:cNvPr>
          <p:cNvSpPr txBox="1">
            <a:spLocks/>
          </p:cNvSpPr>
          <p:nvPr/>
        </p:nvSpPr>
        <p:spPr>
          <a:xfrm>
            <a:off x="6416041" y="1847849"/>
            <a:ext cx="4749799" cy="4273855"/>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Integrate school management and instructional reform for making the school effective</a:t>
            </a:r>
          </a:p>
        </p:txBody>
      </p:sp>
    </p:spTree>
    <p:extLst>
      <p:ext uri="{BB962C8B-B14F-4D97-AF65-F5344CB8AC3E}">
        <p14:creationId xmlns:p14="http://schemas.microsoft.com/office/powerpoint/2010/main" val="418579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115F9429-F060-4D81-911E-920623AF51F3}"/>
              </a:ext>
            </a:extLst>
          </p:cNvPr>
          <p:cNvGraphicFramePr>
            <a:graphicFrameLocks noGrp="1"/>
          </p:cNvGraphicFramePr>
          <p:nvPr>
            <p:ph idx="1"/>
            <p:extLst>
              <p:ext uri="{D42A27DB-BD31-4B8C-83A1-F6EECF244321}">
                <p14:modId xmlns:p14="http://schemas.microsoft.com/office/powerpoint/2010/main" val="3990227574"/>
              </p:ext>
            </p:extLst>
          </p:nvPr>
        </p:nvGraphicFramePr>
        <p:xfrm>
          <a:off x="236306" y="184935"/>
          <a:ext cx="11955694" cy="622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8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B0C8-E15C-4A03-AEAC-E1C60868CE7D}"/>
              </a:ext>
            </a:extLst>
          </p:cNvPr>
          <p:cNvSpPr>
            <a:spLocks noGrp="1"/>
          </p:cNvSpPr>
          <p:nvPr>
            <p:ph type="title"/>
          </p:nvPr>
        </p:nvSpPr>
        <p:spPr>
          <a:xfrm>
            <a:off x="1366462" y="334645"/>
            <a:ext cx="3339102" cy="1325563"/>
          </a:xfrm>
        </p:spPr>
        <p:txBody>
          <a:bodyPr>
            <a:normAutofit/>
          </a:bodyPr>
          <a:lstStyle/>
          <a:p>
            <a:r>
              <a:rPr lang="en-US" dirty="0"/>
              <a:t>Terminal Objective:</a:t>
            </a:r>
          </a:p>
        </p:txBody>
      </p:sp>
      <p:sp>
        <p:nvSpPr>
          <p:cNvPr id="4" name="Title 1">
            <a:extLst>
              <a:ext uri="{FF2B5EF4-FFF2-40B4-BE49-F238E27FC236}">
                <a16:creationId xmlns:a16="http://schemas.microsoft.com/office/drawing/2014/main" id="{F6FCD26E-3D18-4D8D-8AF0-2521A71EE87A}"/>
              </a:ext>
            </a:extLst>
          </p:cNvPr>
          <p:cNvSpPr txBox="1">
            <a:spLocks/>
          </p:cNvSpPr>
          <p:nvPr/>
        </p:nvSpPr>
        <p:spPr>
          <a:xfrm>
            <a:off x="7346022" y="334644"/>
            <a:ext cx="38299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Bookman Old Style" panose="02050604050505020204" pitchFamily="18" charset="0"/>
                <a:ea typeface="+mj-ea"/>
                <a:cs typeface="+mj-cs"/>
              </a:defRPr>
            </a:lvl1pPr>
          </a:lstStyle>
          <a:p>
            <a:r>
              <a:rPr lang="en-US" dirty="0"/>
              <a:t>Enabling Objective:</a:t>
            </a:r>
          </a:p>
        </p:txBody>
      </p:sp>
      <p:sp>
        <p:nvSpPr>
          <p:cNvPr id="6" name="Rectangle: Rounded Corners 5">
            <a:extLst>
              <a:ext uri="{FF2B5EF4-FFF2-40B4-BE49-F238E27FC236}">
                <a16:creationId xmlns:a16="http://schemas.microsoft.com/office/drawing/2014/main" id="{6F565AF0-C0A4-482E-AEF8-D1560BADBC15}"/>
              </a:ext>
            </a:extLst>
          </p:cNvPr>
          <p:cNvSpPr/>
          <p:nvPr/>
        </p:nvSpPr>
        <p:spPr>
          <a:xfrm>
            <a:off x="1272540" y="1792285"/>
            <a:ext cx="3695700" cy="427385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effectLst/>
                <a:latin typeface="Bookman Old Style" panose="02050604050505020204" pitchFamily="18" charset="0"/>
                <a:ea typeface="Calibri" panose="020F0502020204030204" pitchFamily="34" charset="0"/>
              </a:rPr>
              <a:t>To review and inform the participants on the legal bases of School-Based Management and understand the policy and directions of basic education in the Philippines.</a:t>
            </a:r>
            <a:endParaRPr lang="en-US" sz="3600" dirty="0">
              <a:latin typeface="Bookman Old Style" panose="02050604050505020204" pitchFamily="18" charset="0"/>
            </a:endParaRPr>
          </a:p>
        </p:txBody>
      </p:sp>
      <p:sp>
        <p:nvSpPr>
          <p:cNvPr id="9" name="Rectangle: Rounded Corners 8">
            <a:extLst>
              <a:ext uri="{FF2B5EF4-FFF2-40B4-BE49-F238E27FC236}">
                <a16:creationId xmlns:a16="http://schemas.microsoft.com/office/drawing/2014/main" id="{9F4B4421-05D8-44E5-AB72-B7E2B9F437E3}"/>
              </a:ext>
            </a:extLst>
          </p:cNvPr>
          <p:cNvSpPr/>
          <p:nvPr/>
        </p:nvSpPr>
        <p:spPr>
          <a:xfrm>
            <a:off x="7147560" y="1792285"/>
            <a:ext cx="3695700" cy="4273855"/>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00"/>
                </a:solidFill>
                <a:latin typeface="Times New Roman" panose="02020603050405020304" pitchFamily="18" charset="0"/>
                <a:ea typeface="Times New Roman" panose="02020603050405020304" pitchFamily="18" charset="0"/>
              </a:rPr>
              <a:t>At the end of the session, the participants will be able to identify the policies governing the School-Based Management.</a:t>
            </a:r>
            <a:endParaRPr lang="en-US" sz="2400" dirty="0"/>
          </a:p>
        </p:txBody>
      </p:sp>
    </p:spTree>
    <p:extLst>
      <p:ext uri="{BB962C8B-B14F-4D97-AF65-F5344CB8AC3E}">
        <p14:creationId xmlns:p14="http://schemas.microsoft.com/office/powerpoint/2010/main" val="111366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FD99823-7DF1-4CEC-AB4B-757C453CC800}"/>
              </a:ext>
            </a:extLst>
          </p:cNvPr>
          <p:cNvGraphicFramePr>
            <a:graphicFrameLocks noGrp="1"/>
          </p:cNvGraphicFramePr>
          <p:nvPr>
            <p:ph idx="1"/>
            <p:extLst>
              <p:ext uri="{D42A27DB-BD31-4B8C-83A1-F6EECF244321}">
                <p14:modId xmlns:p14="http://schemas.microsoft.com/office/powerpoint/2010/main" val="2796067526"/>
              </p:ext>
            </p:extLst>
          </p:nvPr>
        </p:nvGraphicFramePr>
        <p:xfrm>
          <a:off x="838200" y="863029"/>
          <a:ext cx="10515600" cy="525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8B7AD42-A7AC-4AED-AABD-1C43362DA928}"/>
              </a:ext>
            </a:extLst>
          </p:cNvPr>
          <p:cNvSpPr txBox="1"/>
          <p:nvPr/>
        </p:nvSpPr>
        <p:spPr>
          <a:xfrm>
            <a:off x="1243174" y="863029"/>
            <a:ext cx="9729626" cy="4062651"/>
          </a:xfrm>
          <a:prstGeom prst="rect">
            <a:avLst/>
          </a:prstGeom>
          <a:noFill/>
        </p:spPr>
        <p:txBody>
          <a:bodyPr wrap="square" rtlCol="0">
            <a:spAutoFit/>
          </a:bodyPr>
          <a:lstStyle/>
          <a:p>
            <a:r>
              <a:rPr lang="en-US" sz="4000" dirty="0">
                <a:latin typeface="Bookman Old Style" panose="02050604050505020204" pitchFamily="18" charset="0"/>
              </a:rPr>
              <a:t>A network of leadership and governance guides the education system to achieve its shared vision, mission and goals making them responsive and relevant to the context of diverse environments</a:t>
            </a:r>
          </a:p>
          <a:p>
            <a:endParaRPr lang="en-US" dirty="0"/>
          </a:p>
        </p:txBody>
      </p:sp>
    </p:spTree>
    <p:extLst>
      <p:ext uri="{BB962C8B-B14F-4D97-AF65-F5344CB8AC3E}">
        <p14:creationId xmlns:p14="http://schemas.microsoft.com/office/powerpoint/2010/main" val="363282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FD99823-7DF1-4CEC-AB4B-757C453CC800}"/>
              </a:ext>
            </a:extLst>
          </p:cNvPr>
          <p:cNvGraphicFramePr>
            <a:graphicFrameLocks noGrp="1"/>
          </p:cNvGraphicFramePr>
          <p:nvPr>
            <p:ph idx="1"/>
            <p:extLst>
              <p:ext uri="{D42A27DB-BD31-4B8C-83A1-F6EECF244321}">
                <p14:modId xmlns:p14="http://schemas.microsoft.com/office/powerpoint/2010/main" val="2562824551"/>
              </p:ext>
            </p:extLst>
          </p:nvPr>
        </p:nvGraphicFramePr>
        <p:xfrm>
          <a:off x="838200" y="863029"/>
          <a:ext cx="10515600" cy="525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8B7AD42-A7AC-4AED-AABD-1C43362DA928}"/>
              </a:ext>
            </a:extLst>
          </p:cNvPr>
          <p:cNvSpPr txBox="1"/>
          <p:nvPr/>
        </p:nvSpPr>
        <p:spPr>
          <a:xfrm>
            <a:off x="1243174" y="863029"/>
            <a:ext cx="9729626" cy="4154984"/>
          </a:xfrm>
          <a:prstGeom prst="rect">
            <a:avLst/>
          </a:prstGeom>
          <a:noFill/>
        </p:spPr>
        <p:txBody>
          <a:bodyPr wrap="square" rtlCol="0">
            <a:spAutoFit/>
          </a:bodyPr>
          <a:lstStyle/>
          <a:p>
            <a:r>
              <a:rPr lang="en-US" sz="4400" dirty="0">
                <a:latin typeface="Bookman Old Style" panose="02050604050505020204" pitchFamily="18" charset="0"/>
              </a:rPr>
              <a:t>The curriculum and the learning systems anchored on the community and learner’s contexts and aspirations are collaboratively developed and continuously improved.</a:t>
            </a:r>
          </a:p>
        </p:txBody>
      </p:sp>
    </p:spTree>
    <p:extLst>
      <p:ext uri="{BB962C8B-B14F-4D97-AF65-F5344CB8AC3E}">
        <p14:creationId xmlns:p14="http://schemas.microsoft.com/office/powerpoint/2010/main" val="123256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FD99823-7DF1-4CEC-AB4B-757C453CC800}"/>
              </a:ext>
            </a:extLst>
          </p:cNvPr>
          <p:cNvGraphicFramePr>
            <a:graphicFrameLocks noGrp="1"/>
          </p:cNvGraphicFramePr>
          <p:nvPr>
            <p:ph idx="1"/>
            <p:extLst>
              <p:ext uri="{D42A27DB-BD31-4B8C-83A1-F6EECF244321}">
                <p14:modId xmlns:p14="http://schemas.microsoft.com/office/powerpoint/2010/main" val="3984314859"/>
              </p:ext>
            </p:extLst>
          </p:nvPr>
        </p:nvGraphicFramePr>
        <p:xfrm>
          <a:off x="838200" y="863029"/>
          <a:ext cx="10515600" cy="525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8B7AD42-A7AC-4AED-AABD-1C43362DA928}"/>
              </a:ext>
            </a:extLst>
          </p:cNvPr>
          <p:cNvSpPr txBox="1"/>
          <p:nvPr/>
        </p:nvSpPr>
        <p:spPr>
          <a:xfrm>
            <a:off x="1243174" y="863029"/>
            <a:ext cx="9729626" cy="3785652"/>
          </a:xfrm>
          <a:prstGeom prst="rect">
            <a:avLst/>
          </a:prstGeom>
          <a:noFill/>
        </p:spPr>
        <p:txBody>
          <a:bodyPr wrap="square" rtlCol="0">
            <a:spAutoFit/>
          </a:bodyPr>
          <a:lstStyle/>
          <a:p>
            <a:r>
              <a:rPr lang="en-US" sz="4000" dirty="0">
                <a:latin typeface="Bookman Old Style" panose="02050604050505020204" pitchFamily="18" charset="0"/>
              </a:rPr>
              <a:t>A clear, transparent, inclusive, and responsive accountability system is in place, collaboratively developed by the school community, which monitors  performance and acts appropriately on gaps and gains</a:t>
            </a:r>
          </a:p>
        </p:txBody>
      </p:sp>
    </p:spTree>
    <p:extLst>
      <p:ext uri="{BB962C8B-B14F-4D97-AF65-F5344CB8AC3E}">
        <p14:creationId xmlns:p14="http://schemas.microsoft.com/office/powerpoint/2010/main" val="153083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FD99823-7DF1-4CEC-AB4B-757C453CC800}"/>
              </a:ext>
            </a:extLst>
          </p:cNvPr>
          <p:cNvGraphicFramePr>
            <a:graphicFrameLocks noGrp="1"/>
          </p:cNvGraphicFramePr>
          <p:nvPr>
            <p:ph idx="1"/>
            <p:extLst>
              <p:ext uri="{D42A27DB-BD31-4B8C-83A1-F6EECF244321}">
                <p14:modId xmlns:p14="http://schemas.microsoft.com/office/powerpoint/2010/main" val="2320004144"/>
              </p:ext>
            </p:extLst>
          </p:nvPr>
        </p:nvGraphicFramePr>
        <p:xfrm>
          <a:off x="838200" y="863029"/>
          <a:ext cx="10515600" cy="525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8B7AD42-A7AC-4AED-AABD-1C43362DA928}"/>
              </a:ext>
            </a:extLst>
          </p:cNvPr>
          <p:cNvSpPr txBox="1"/>
          <p:nvPr/>
        </p:nvSpPr>
        <p:spPr>
          <a:xfrm>
            <a:off x="1243174" y="863029"/>
            <a:ext cx="9729626" cy="4154984"/>
          </a:xfrm>
          <a:prstGeom prst="rect">
            <a:avLst/>
          </a:prstGeom>
          <a:noFill/>
        </p:spPr>
        <p:txBody>
          <a:bodyPr wrap="square" rtlCol="0">
            <a:spAutoFit/>
          </a:bodyPr>
          <a:lstStyle/>
          <a:p>
            <a:r>
              <a:rPr lang="en-US" sz="4400" dirty="0">
                <a:latin typeface="Bookman Old Style" panose="02050604050505020204" pitchFamily="18" charset="0"/>
              </a:rPr>
              <a:t>Resources are collectively organized, judiciously mobilized and managed with transparency, effectiveness, and efficiency to support targeted education outcome.</a:t>
            </a:r>
          </a:p>
        </p:txBody>
      </p:sp>
    </p:spTree>
    <p:extLst>
      <p:ext uri="{BB962C8B-B14F-4D97-AF65-F5344CB8AC3E}">
        <p14:creationId xmlns:p14="http://schemas.microsoft.com/office/powerpoint/2010/main" val="3470236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3C2C-AC2C-46AF-81E3-F87D910C579B}"/>
              </a:ext>
            </a:extLst>
          </p:cNvPr>
          <p:cNvSpPr>
            <a:spLocks noGrp="1"/>
          </p:cNvSpPr>
          <p:nvPr>
            <p:ph type="title"/>
          </p:nvPr>
        </p:nvSpPr>
        <p:spPr/>
        <p:txBody>
          <a:bodyPr/>
          <a:lstStyle/>
          <a:p>
            <a:r>
              <a:rPr lang="en-US" dirty="0"/>
              <a:t>What benefits are expected from SBM?</a:t>
            </a:r>
          </a:p>
        </p:txBody>
      </p:sp>
      <p:sp>
        <p:nvSpPr>
          <p:cNvPr id="3" name="Content Placeholder 2">
            <a:extLst>
              <a:ext uri="{FF2B5EF4-FFF2-40B4-BE49-F238E27FC236}">
                <a16:creationId xmlns:a16="http://schemas.microsoft.com/office/drawing/2014/main" id="{0B5CF0DD-AB36-4692-AFC8-D35E1EFD78F4}"/>
              </a:ext>
            </a:extLst>
          </p:cNvPr>
          <p:cNvSpPr>
            <a:spLocks noGrp="1"/>
          </p:cNvSpPr>
          <p:nvPr>
            <p:ph idx="1"/>
          </p:nvPr>
        </p:nvSpPr>
        <p:spPr>
          <a:solidFill>
            <a:schemeClr val="accent4">
              <a:lumMod val="60000"/>
              <a:lumOff val="40000"/>
            </a:schemeClr>
          </a:solidFill>
        </p:spPr>
        <p:txBody>
          <a:bodyPr/>
          <a:lstStyle/>
          <a:p>
            <a:r>
              <a:rPr lang="en-US" dirty="0"/>
              <a:t>SBM gives school heads an opportunity to shift from “pliant supervisors” to “dynamic managers”</a:t>
            </a:r>
          </a:p>
          <a:p>
            <a:r>
              <a:rPr lang="en-US" dirty="0"/>
              <a:t>Under SBM, a more objective performance appraisal system for school heads based on merit and performance could be developed.</a:t>
            </a:r>
          </a:p>
          <a:p>
            <a:r>
              <a:rPr lang="en-US" dirty="0"/>
              <a:t>SBM provides school heads and teachers greater opportunity to make decisions on curriculum and instructional matters</a:t>
            </a:r>
          </a:p>
        </p:txBody>
      </p:sp>
    </p:spTree>
    <p:extLst>
      <p:ext uri="{BB962C8B-B14F-4D97-AF65-F5344CB8AC3E}">
        <p14:creationId xmlns:p14="http://schemas.microsoft.com/office/powerpoint/2010/main" val="830617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3C2C-AC2C-46AF-81E3-F87D910C579B}"/>
              </a:ext>
            </a:extLst>
          </p:cNvPr>
          <p:cNvSpPr>
            <a:spLocks noGrp="1"/>
          </p:cNvSpPr>
          <p:nvPr>
            <p:ph type="title"/>
          </p:nvPr>
        </p:nvSpPr>
        <p:spPr/>
        <p:txBody>
          <a:bodyPr/>
          <a:lstStyle/>
          <a:p>
            <a:r>
              <a:rPr lang="en-US" dirty="0"/>
              <a:t>What benefits are expected from SBM?</a:t>
            </a:r>
          </a:p>
        </p:txBody>
      </p:sp>
      <p:sp>
        <p:nvSpPr>
          <p:cNvPr id="3" name="Content Placeholder 2">
            <a:extLst>
              <a:ext uri="{FF2B5EF4-FFF2-40B4-BE49-F238E27FC236}">
                <a16:creationId xmlns:a16="http://schemas.microsoft.com/office/drawing/2014/main" id="{0B5CF0DD-AB36-4692-AFC8-D35E1EFD78F4}"/>
              </a:ext>
            </a:extLst>
          </p:cNvPr>
          <p:cNvSpPr>
            <a:spLocks noGrp="1"/>
          </p:cNvSpPr>
          <p:nvPr>
            <p:ph idx="1"/>
          </p:nvPr>
        </p:nvSpPr>
        <p:spPr>
          <a:solidFill>
            <a:schemeClr val="accent4">
              <a:lumMod val="60000"/>
              <a:lumOff val="40000"/>
            </a:schemeClr>
          </a:solidFill>
        </p:spPr>
        <p:txBody>
          <a:bodyPr/>
          <a:lstStyle/>
          <a:p>
            <a:r>
              <a:rPr lang="en-US" dirty="0"/>
              <a:t>Under SBM, decentralization of funds to schools becomes part of the change process.</a:t>
            </a:r>
          </a:p>
          <a:p>
            <a:r>
              <a:rPr lang="en-US" dirty="0"/>
              <a:t>SBM directly engages parents and the community in making decisions and participating in activities which will redound to the benefit and welfare of their children.</a:t>
            </a:r>
          </a:p>
          <a:p>
            <a:r>
              <a:rPr lang="en-US" dirty="0"/>
              <a:t>SBM gives reality to the principle of shared responsibility and accountability for making education work for our children and our nation.</a:t>
            </a:r>
          </a:p>
        </p:txBody>
      </p:sp>
    </p:spTree>
    <p:extLst>
      <p:ext uri="{BB962C8B-B14F-4D97-AF65-F5344CB8AC3E}">
        <p14:creationId xmlns:p14="http://schemas.microsoft.com/office/powerpoint/2010/main" val="655385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63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ACDB-5039-478B-A45D-F02B72409E89}"/>
              </a:ext>
            </a:extLst>
          </p:cNvPr>
          <p:cNvSpPr>
            <a:spLocks noGrp="1"/>
          </p:cNvSpPr>
          <p:nvPr>
            <p:ph type="title"/>
          </p:nvPr>
        </p:nvSpPr>
        <p:spPr/>
        <p:txBody>
          <a:bodyPr/>
          <a:lstStyle/>
          <a:p>
            <a:r>
              <a:rPr lang="en-US" dirty="0"/>
              <a:t>School-Based Management</a:t>
            </a:r>
          </a:p>
        </p:txBody>
      </p:sp>
      <p:graphicFrame>
        <p:nvGraphicFramePr>
          <p:cNvPr id="5" name="Content Placeholder 4">
            <a:extLst>
              <a:ext uri="{FF2B5EF4-FFF2-40B4-BE49-F238E27FC236}">
                <a16:creationId xmlns:a16="http://schemas.microsoft.com/office/drawing/2014/main" id="{65232F2E-9DCC-499D-A8B3-A5434EA2C109}"/>
              </a:ext>
            </a:extLst>
          </p:cNvPr>
          <p:cNvGraphicFramePr>
            <a:graphicFrameLocks noGrp="1"/>
          </p:cNvGraphicFramePr>
          <p:nvPr>
            <p:ph idx="1"/>
            <p:extLst>
              <p:ext uri="{D42A27DB-BD31-4B8C-83A1-F6EECF244321}">
                <p14:modId xmlns:p14="http://schemas.microsoft.com/office/powerpoint/2010/main" val="2580873167"/>
              </p:ext>
            </p:extLst>
          </p:nvPr>
        </p:nvGraphicFramePr>
        <p:xfrm>
          <a:off x="838200" y="1847850"/>
          <a:ext cx="10658582" cy="427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18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ACDB-5039-478B-A45D-F02B72409E89}"/>
              </a:ext>
            </a:extLst>
          </p:cNvPr>
          <p:cNvSpPr>
            <a:spLocks noGrp="1"/>
          </p:cNvSpPr>
          <p:nvPr>
            <p:ph type="title"/>
          </p:nvPr>
        </p:nvSpPr>
        <p:spPr/>
        <p:txBody>
          <a:bodyPr/>
          <a:lstStyle/>
          <a:p>
            <a:r>
              <a:rPr lang="en-US" dirty="0"/>
              <a:t>School-Based Management</a:t>
            </a:r>
          </a:p>
        </p:txBody>
      </p:sp>
      <p:graphicFrame>
        <p:nvGraphicFramePr>
          <p:cNvPr id="5" name="Content Placeholder 4">
            <a:extLst>
              <a:ext uri="{FF2B5EF4-FFF2-40B4-BE49-F238E27FC236}">
                <a16:creationId xmlns:a16="http://schemas.microsoft.com/office/drawing/2014/main" id="{65232F2E-9DCC-499D-A8B3-A5434EA2C109}"/>
              </a:ext>
            </a:extLst>
          </p:cNvPr>
          <p:cNvGraphicFramePr>
            <a:graphicFrameLocks noGrp="1"/>
          </p:cNvGraphicFramePr>
          <p:nvPr>
            <p:ph idx="1"/>
            <p:extLst>
              <p:ext uri="{D42A27DB-BD31-4B8C-83A1-F6EECF244321}">
                <p14:modId xmlns:p14="http://schemas.microsoft.com/office/powerpoint/2010/main" val="2775990693"/>
              </p:ext>
            </p:extLst>
          </p:nvPr>
        </p:nvGraphicFramePr>
        <p:xfrm>
          <a:off x="838200" y="1847850"/>
          <a:ext cx="10658582" cy="427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AB3D-CD50-424F-AB44-7E3DB94E993B}"/>
              </a:ext>
            </a:extLst>
          </p:cNvPr>
          <p:cNvSpPr>
            <a:spLocks noGrp="1"/>
          </p:cNvSpPr>
          <p:nvPr>
            <p:ph type="title"/>
          </p:nvPr>
        </p:nvSpPr>
        <p:spPr/>
        <p:txBody>
          <a:bodyPr/>
          <a:lstStyle/>
          <a:p>
            <a:r>
              <a:rPr lang="en-US" dirty="0"/>
              <a:t>Decentralization….</a:t>
            </a:r>
          </a:p>
        </p:txBody>
      </p:sp>
      <p:graphicFrame>
        <p:nvGraphicFramePr>
          <p:cNvPr id="4" name="Content Placeholder 3">
            <a:extLst>
              <a:ext uri="{FF2B5EF4-FFF2-40B4-BE49-F238E27FC236}">
                <a16:creationId xmlns:a16="http://schemas.microsoft.com/office/drawing/2014/main" id="{40DE8117-0004-4C4E-ABE2-8770BF4C60F6}"/>
              </a:ext>
            </a:extLst>
          </p:cNvPr>
          <p:cNvGraphicFramePr>
            <a:graphicFrameLocks noGrp="1"/>
          </p:cNvGraphicFramePr>
          <p:nvPr>
            <p:ph idx="1"/>
            <p:extLst>
              <p:ext uri="{D42A27DB-BD31-4B8C-83A1-F6EECF244321}">
                <p14:modId xmlns:p14="http://schemas.microsoft.com/office/powerpoint/2010/main" val="861384663"/>
              </p:ext>
            </p:extLst>
          </p:nvPr>
        </p:nvGraphicFramePr>
        <p:xfrm>
          <a:off x="838200" y="1847850"/>
          <a:ext cx="10515600" cy="427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49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2CC8-401B-4D4F-AEED-D4F97DB41D1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5CF6B5B-179E-400F-9860-56DB11695B09}"/>
              </a:ext>
            </a:extLst>
          </p:cNvPr>
          <p:cNvGraphicFramePr>
            <a:graphicFrameLocks noGrp="1"/>
          </p:cNvGraphicFramePr>
          <p:nvPr>
            <p:ph idx="1"/>
            <p:extLst>
              <p:ext uri="{D42A27DB-BD31-4B8C-83A1-F6EECF244321}">
                <p14:modId xmlns:p14="http://schemas.microsoft.com/office/powerpoint/2010/main" val="1288595770"/>
              </p:ext>
            </p:extLst>
          </p:nvPr>
        </p:nvGraphicFramePr>
        <p:xfrm>
          <a:off x="0" y="365125"/>
          <a:ext cx="12192000" cy="5542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1FF040B-358F-4155-9498-BDCE9E11C380}"/>
              </a:ext>
            </a:extLst>
          </p:cNvPr>
          <p:cNvSpPr txBox="1"/>
          <p:nvPr/>
        </p:nvSpPr>
        <p:spPr>
          <a:xfrm>
            <a:off x="1479479" y="719680"/>
            <a:ext cx="9051532" cy="3816429"/>
          </a:xfrm>
          <a:prstGeom prst="rect">
            <a:avLst/>
          </a:prstGeom>
          <a:noFill/>
        </p:spPr>
        <p:txBody>
          <a:bodyPr wrap="square" rtlCol="0">
            <a:spAutoFit/>
          </a:bodyPr>
          <a:lstStyle/>
          <a:p>
            <a:r>
              <a:rPr lang="en-US" sz="3200" i="1" dirty="0">
                <a:latin typeface="Bookman Old Style" panose="02050604050505020204" pitchFamily="18" charset="0"/>
              </a:rPr>
              <a:t>We shall decentralize educational management so that the school becomes the focus for enhancing initiative, creativity, innovation and effectiveness. Our efforts at educational quality improvement shall originate from the school and redound to its own benefit and that of the community.</a:t>
            </a:r>
          </a:p>
          <a:p>
            <a:endParaRPr lang="en-US" dirty="0"/>
          </a:p>
        </p:txBody>
      </p:sp>
    </p:spTree>
    <p:extLst>
      <p:ext uri="{BB962C8B-B14F-4D97-AF65-F5344CB8AC3E}">
        <p14:creationId xmlns:p14="http://schemas.microsoft.com/office/powerpoint/2010/main" val="122464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015585-659B-4B15-8C78-3F986D0CBE64}"/>
              </a:ext>
            </a:extLst>
          </p:cNvPr>
          <p:cNvGraphicFramePr>
            <a:graphicFrameLocks noGrp="1"/>
          </p:cNvGraphicFramePr>
          <p:nvPr>
            <p:ph idx="1"/>
            <p:extLst>
              <p:ext uri="{D42A27DB-BD31-4B8C-83A1-F6EECF244321}">
                <p14:modId xmlns:p14="http://schemas.microsoft.com/office/powerpoint/2010/main" val="2358293824"/>
              </p:ext>
            </p:extLst>
          </p:nvPr>
        </p:nvGraphicFramePr>
        <p:xfrm>
          <a:off x="534257" y="1510300"/>
          <a:ext cx="11298148" cy="459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41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2CC8-401B-4D4F-AEED-D4F97DB41D1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5CF6B5B-179E-400F-9860-56DB11695B09}"/>
              </a:ext>
            </a:extLst>
          </p:cNvPr>
          <p:cNvGraphicFramePr>
            <a:graphicFrameLocks noGrp="1"/>
          </p:cNvGraphicFramePr>
          <p:nvPr>
            <p:ph idx="1"/>
            <p:extLst>
              <p:ext uri="{D42A27DB-BD31-4B8C-83A1-F6EECF244321}">
                <p14:modId xmlns:p14="http://schemas.microsoft.com/office/powerpoint/2010/main" val="4171252437"/>
              </p:ext>
            </p:extLst>
          </p:nvPr>
        </p:nvGraphicFramePr>
        <p:xfrm>
          <a:off x="0" y="365125"/>
          <a:ext cx="12192000" cy="5542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1FF040B-358F-4155-9498-BDCE9E11C380}"/>
              </a:ext>
            </a:extLst>
          </p:cNvPr>
          <p:cNvSpPr txBox="1"/>
          <p:nvPr/>
        </p:nvSpPr>
        <p:spPr>
          <a:xfrm>
            <a:off x="719190" y="719680"/>
            <a:ext cx="10767317" cy="4124206"/>
          </a:xfrm>
          <a:prstGeom prst="rect">
            <a:avLst/>
          </a:prstGeom>
          <a:noFill/>
        </p:spPr>
        <p:txBody>
          <a:bodyPr wrap="square" rtlCol="0">
            <a:spAutoFit/>
          </a:bodyPr>
          <a:lstStyle/>
          <a:p>
            <a:r>
              <a:rPr lang="en-US" sz="2600" i="1" dirty="0">
                <a:latin typeface="Bookman Old Style" panose="02050604050505020204" pitchFamily="18" charset="0"/>
              </a:rPr>
              <a:t>It is hereby declared the policy of the State to protect and promote the right of all citizens to quality basic education and to make such education accessible to all by providing all Filipino children a free and compulsory education at the elementary level and free education in the high school level. Such education shall also include alternative learning systems for out-of-school youth and adult learners. It shall be the goal of basic education to provide them with the skills, knowledge, and values they need to become caring, self-reliant, productive, and patriotic citizens.</a:t>
            </a:r>
          </a:p>
          <a:p>
            <a:endParaRPr lang="en-US" sz="2800" dirty="0"/>
          </a:p>
        </p:txBody>
      </p:sp>
    </p:spTree>
    <p:extLst>
      <p:ext uri="{BB962C8B-B14F-4D97-AF65-F5344CB8AC3E}">
        <p14:creationId xmlns:p14="http://schemas.microsoft.com/office/powerpoint/2010/main" val="15422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2CC8-401B-4D4F-AEED-D4F97DB41D1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5CF6B5B-179E-400F-9860-56DB11695B09}"/>
              </a:ext>
            </a:extLst>
          </p:cNvPr>
          <p:cNvGraphicFramePr>
            <a:graphicFrameLocks noGrp="1"/>
          </p:cNvGraphicFramePr>
          <p:nvPr>
            <p:ph idx="1"/>
            <p:extLst>
              <p:ext uri="{D42A27DB-BD31-4B8C-83A1-F6EECF244321}">
                <p14:modId xmlns:p14="http://schemas.microsoft.com/office/powerpoint/2010/main" val="798836079"/>
              </p:ext>
            </p:extLst>
          </p:nvPr>
        </p:nvGraphicFramePr>
        <p:xfrm>
          <a:off x="0" y="719681"/>
          <a:ext cx="12192000" cy="5187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1FF040B-358F-4155-9498-BDCE9E11C380}"/>
              </a:ext>
            </a:extLst>
          </p:cNvPr>
          <p:cNvSpPr txBox="1"/>
          <p:nvPr/>
        </p:nvSpPr>
        <p:spPr>
          <a:xfrm>
            <a:off x="2404153" y="719681"/>
            <a:ext cx="7304926" cy="3970318"/>
          </a:xfrm>
          <a:prstGeom prst="rect">
            <a:avLst/>
          </a:prstGeom>
          <a:noFill/>
        </p:spPr>
        <p:txBody>
          <a:bodyPr wrap="square" rtlCol="0">
            <a:spAutoFit/>
          </a:bodyPr>
          <a:lstStyle/>
          <a:p>
            <a:endParaRPr lang="en-US" sz="3600" i="1" dirty="0">
              <a:latin typeface="Bookman Old Style" panose="02050604050505020204" pitchFamily="18" charset="0"/>
            </a:endParaRPr>
          </a:p>
          <a:p>
            <a:r>
              <a:rPr lang="en-US" sz="3600" i="1" dirty="0">
                <a:latin typeface="Bookman Old Style" panose="02050604050505020204" pitchFamily="18" charset="0"/>
              </a:rPr>
              <a:t>The school shall be the heart of the formal education system. It is where children learn. Schools shall have a single aim of providing best possible basic education for all learners.</a:t>
            </a:r>
          </a:p>
        </p:txBody>
      </p:sp>
    </p:spTree>
    <p:extLst>
      <p:ext uri="{BB962C8B-B14F-4D97-AF65-F5344CB8AC3E}">
        <p14:creationId xmlns:p14="http://schemas.microsoft.com/office/powerpoint/2010/main" val="221448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A0ECD41-FDEB-4776-9682-6C55AF428B80}" vid="{334E9C85-F5EE-4E1B-911A-156BDF38C4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SDO 2020 Powerpoint Template</Template>
  <TotalTime>9279</TotalTime>
  <Words>1210</Words>
  <Application>Microsoft Office PowerPoint</Application>
  <PresentationFormat>Widescreen</PresentationFormat>
  <Paragraphs>80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Bookman Old Style</vt:lpstr>
      <vt:lpstr>Calibri</vt:lpstr>
      <vt:lpstr>Calibri Light</vt:lpstr>
      <vt:lpstr>Times New Roman</vt:lpstr>
      <vt:lpstr>Office Theme</vt:lpstr>
      <vt:lpstr>The Policy &amp; Legal Framework of School-Based Management</vt:lpstr>
      <vt:lpstr>Terminal Objective:</vt:lpstr>
      <vt:lpstr>School-Based Management</vt:lpstr>
      <vt:lpstr>School-Based Management</vt:lpstr>
      <vt:lpstr>Decentralization….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of the SBM Model under TEEP</vt:lpstr>
      <vt:lpstr>Development of the SBM Model under TEEP</vt:lpstr>
      <vt:lpstr>Reform Thrust of SBM</vt:lpstr>
      <vt:lpstr>Reform Thrust of SBM</vt:lpstr>
      <vt:lpstr>Objectives of SBM</vt:lpstr>
      <vt:lpstr>Objectives of SBM</vt:lpstr>
      <vt:lpstr>PowerPoint Presentation</vt:lpstr>
      <vt:lpstr>PowerPoint Presentation</vt:lpstr>
      <vt:lpstr>PowerPoint Presentation</vt:lpstr>
      <vt:lpstr>PowerPoint Presentation</vt:lpstr>
      <vt:lpstr>PowerPoint Presentation</vt:lpstr>
      <vt:lpstr>What benefits are expected from SBM?</vt:lpstr>
      <vt:lpstr>What benefits are expected from SBM?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Jonas Carlo Trillana</dc:creator>
  <cp:lastModifiedBy>Miah Daphnie Buenafe</cp:lastModifiedBy>
  <cp:revision>262</cp:revision>
  <cp:lastPrinted>2022-02-02T00:46:22Z</cp:lastPrinted>
  <dcterms:created xsi:type="dcterms:W3CDTF">2020-09-02T06:54:57Z</dcterms:created>
  <dcterms:modified xsi:type="dcterms:W3CDTF">2022-08-02T23:32:51Z</dcterms:modified>
</cp:coreProperties>
</file>